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718dffd45540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3e422e7ada4a17"/>
  </p:sldMasterIdLst>
  <p:sldIdLst>
    <p:sldId xmlns:r="http://schemas.openxmlformats.org/officeDocument/2006/relationships" id="256" r:id="R19498323ba7e4f5d"/>
    <p:sldId xmlns:r="http://schemas.openxmlformats.org/officeDocument/2006/relationships" id="257" r:id="R89eba9b287b04213"/>
    <p:sldId xmlns:r="http://schemas.openxmlformats.org/officeDocument/2006/relationships" id="258" r:id="R82de9c6892ed401c"/>
    <p:sldId xmlns:r="http://schemas.openxmlformats.org/officeDocument/2006/relationships" id="259" r:id="R1cc4695e545f4b08"/>
    <p:sldId xmlns:r="http://schemas.openxmlformats.org/officeDocument/2006/relationships" id="260" r:id="R5eda98e903bc4f9d"/>
    <p:sldId xmlns:r="http://schemas.openxmlformats.org/officeDocument/2006/relationships" id="261" r:id="R2e0c1794692f4f87"/>
    <p:sldId xmlns:r="http://schemas.openxmlformats.org/officeDocument/2006/relationships" id="262" r:id="Rdea83eba95f245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3e422e7ada4a17" /><Relationship Type="http://schemas.openxmlformats.org/officeDocument/2006/relationships/slide" Target="/ppt/slides/slide1.xml" Id="R19498323ba7e4f5d" /><Relationship Type="http://schemas.openxmlformats.org/officeDocument/2006/relationships/slide" Target="/ppt/slides/slide2.xml" Id="R89eba9b287b04213" /><Relationship Type="http://schemas.openxmlformats.org/officeDocument/2006/relationships/slide" Target="/ppt/slides/slide3.xml" Id="R82de9c6892ed401c" /><Relationship Type="http://schemas.openxmlformats.org/officeDocument/2006/relationships/slide" Target="/ppt/slides/slide4.xml" Id="R1cc4695e545f4b08" /><Relationship Type="http://schemas.openxmlformats.org/officeDocument/2006/relationships/slide" Target="/ppt/slides/slide5.xml" Id="R5eda98e903bc4f9d" /><Relationship Type="http://schemas.openxmlformats.org/officeDocument/2006/relationships/slide" Target="/ppt/slides/slide6.xml" Id="R2e0c1794692f4f87" /><Relationship Type="http://schemas.openxmlformats.org/officeDocument/2006/relationships/slide" Target="/ppt/slides/slide7.xml" Id="Rdea83eba95f245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db61c5fc084c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13ed233104bf6" /><Relationship Type="http://schemas.openxmlformats.org/officeDocument/2006/relationships/theme" Target="/ppt/slideMasters/theme/theme1.xml" Id="Re62be46f1aa346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013ed233104b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cacf6619245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3df35104e46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97901164d47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15aeb32f849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646f71c9949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53302d9804d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a34de6a0f48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OXYGEN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OXYGEN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OXYGEN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OXYGEN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OXYGEN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OXYGEN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−45 864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283 549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1 672 142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OXYGEN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VINJE HJALMAR JACOB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OXYGEN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 Walstads vei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925 401 544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OXYGEN INVEST AS</a:t>
            </a:r>
          </a:p>
        </p:txBody>
      </p:sp>
    </p:spTree>
  </p:cSld>
  <p:clrMapOvr>
    <a:masterClrMapping xmlns:a="http://schemas.openxmlformats.org/drawingml/2006/main"/>
  </p:clrMapOvr>
</p:sld>
</file>