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072b3b028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28ef7cc274581"/>
  </p:sldMasterIdLst>
  <p:sldIdLst>
    <p:sldId xmlns:r="http://schemas.openxmlformats.org/officeDocument/2006/relationships" id="256" r:id="R3176e83bbb9946d3"/>
    <p:sldId xmlns:r="http://schemas.openxmlformats.org/officeDocument/2006/relationships" id="257" r:id="R30f1e70ac46148bc"/>
    <p:sldId xmlns:r="http://schemas.openxmlformats.org/officeDocument/2006/relationships" id="258" r:id="Ra171e4b8fee6477b"/>
    <p:sldId xmlns:r="http://schemas.openxmlformats.org/officeDocument/2006/relationships" id="259" r:id="R181ab4accd1d4865"/>
    <p:sldId xmlns:r="http://schemas.openxmlformats.org/officeDocument/2006/relationships" id="260" r:id="R7308ea14ad7e4736"/>
    <p:sldId xmlns:r="http://schemas.openxmlformats.org/officeDocument/2006/relationships" id="261" r:id="Re8d7444d33af45bb"/>
    <p:sldId xmlns:r="http://schemas.openxmlformats.org/officeDocument/2006/relationships" id="262" r:id="R1862842b20fd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28ef7cc274581" /><Relationship Type="http://schemas.openxmlformats.org/officeDocument/2006/relationships/slide" Target="/ppt/slides/slide1.xml" Id="R3176e83bbb9946d3" /><Relationship Type="http://schemas.openxmlformats.org/officeDocument/2006/relationships/slide" Target="/ppt/slides/slide2.xml" Id="R30f1e70ac46148bc" /><Relationship Type="http://schemas.openxmlformats.org/officeDocument/2006/relationships/slide" Target="/ppt/slides/slide3.xml" Id="Ra171e4b8fee6477b" /><Relationship Type="http://schemas.openxmlformats.org/officeDocument/2006/relationships/slide" Target="/ppt/slides/slide4.xml" Id="R181ab4accd1d4865" /><Relationship Type="http://schemas.openxmlformats.org/officeDocument/2006/relationships/slide" Target="/ppt/slides/slide5.xml" Id="R7308ea14ad7e4736" /><Relationship Type="http://schemas.openxmlformats.org/officeDocument/2006/relationships/slide" Target="/ppt/slides/slide6.xml" Id="Re8d7444d33af45bb" /><Relationship Type="http://schemas.openxmlformats.org/officeDocument/2006/relationships/slide" Target="/ppt/slides/slide7.xml" Id="R1862842b20fd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53c2e23c3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61cdfb40047f8" /><Relationship Type="http://schemas.openxmlformats.org/officeDocument/2006/relationships/theme" Target="/ppt/slideMasters/theme/theme1.xml" Id="R91c93a44af2f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61cdfb400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2240f1d4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ef1f3b696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e3a1d5c2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10a8e8087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d6aa95b1e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596a819d6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95b914eb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BLIDENSOL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BLIDENSOL INVEST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TEERN 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Sørakervegen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925 402 788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