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1c9b3f40064e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5b861173047bf"/>
  </p:sldMasterIdLst>
  <p:sldIdLst>
    <p:sldId xmlns:r="http://schemas.openxmlformats.org/officeDocument/2006/relationships" id="256" r:id="R71f5c95871c44bd7"/>
    <p:sldId xmlns:r="http://schemas.openxmlformats.org/officeDocument/2006/relationships" id="257" r:id="Rf305c610a1f94545"/>
    <p:sldId xmlns:r="http://schemas.openxmlformats.org/officeDocument/2006/relationships" id="258" r:id="R65f326eed5fc4807"/>
    <p:sldId xmlns:r="http://schemas.openxmlformats.org/officeDocument/2006/relationships" id="259" r:id="R46baeb3921934ec7"/>
    <p:sldId xmlns:r="http://schemas.openxmlformats.org/officeDocument/2006/relationships" id="260" r:id="R3cab4189650f4846"/>
    <p:sldId xmlns:r="http://schemas.openxmlformats.org/officeDocument/2006/relationships" id="261" r:id="Rb206bed492ad4826"/>
    <p:sldId xmlns:r="http://schemas.openxmlformats.org/officeDocument/2006/relationships" id="262" r:id="Re40b609d3e5248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5b861173047bf" /><Relationship Type="http://schemas.openxmlformats.org/officeDocument/2006/relationships/slide" Target="/ppt/slides/slide1.xml" Id="R71f5c95871c44bd7" /><Relationship Type="http://schemas.openxmlformats.org/officeDocument/2006/relationships/slide" Target="/ppt/slides/slide2.xml" Id="Rf305c610a1f94545" /><Relationship Type="http://schemas.openxmlformats.org/officeDocument/2006/relationships/slide" Target="/ppt/slides/slide3.xml" Id="R65f326eed5fc4807" /><Relationship Type="http://schemas.openxmlformats.org/officeDocument/2006/relationships/slide" Target="/ppt/slides/slide4.xml" Id="R46baeb3921934ec7" /><Relationship Type="http://schemas.openxmlformats.org/officeDocument/2006/relationships/slide" Target="/ppt/slides/slide5.xml" Id="R3cab4189650f4846" /><Relationship Type="http://schemas.openxmlformats.org/officeDocument/2006/relationships/slide" Target="/ppt/slides/slide6.xml" Id="Rb206bed492ad4826" /><Relationship Type="http://schemas.openxmlformats.org/officeDocument/2006/relationships/slide" Target="/ppt/slides/slide7.xml" Id="Re40b609d3e5248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715ae94504e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a142963394fbf" /><Relationship Type="http://schemas.openxmlformats.org/officeDocument/2006/relationships/theme" Target="/ppt/slideMasters/theme/theme1.xml" Id="R220b9b6a92a54e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6a142963394f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2473aded84d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dae07231940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8680d90f647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4df172c4942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072e634874e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41948a4ae44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ad63cbfc949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BERSK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BERSK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932 302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15 795 946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15 803 490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OLE BOWITZ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925 405 523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BERSK HOLDING AS</a:t>
            </a:r>
          </a:p>
        </p:txBody>
      </p:sp>
    </p:spTree>
  </p:cSld>
  <p:clrMapOvr>
    <a:masterClrMapping xmlns:a="http://schemas.openxmlformats.org/drawingml/2006/main"/>
  </p:clrMapOvr>
</p:sld>
</file>