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ba354e86aa4c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c7e71c65e04775"/>
  </p:sldMasterIdLst>
  <p:sldIdLst>
    <p:sldId xmlns:r="http://schemas.openxmlformats.org/officeDocument/2006/relationships" id="256" r:id="Ra5ffe8827116409f"/>
    <p:sldId xmlns:r="http://schemas.openxmlformats.org/officeDocument/2006/relationships" id="257" r:id="R5e05a9f2481342f6"/>
    <p:sldId xmlns:r="http://schemas.openxmlformats.org/officeDocument/2006/relationships" id="258" r:id="R72c16a0c2adc42b1"/>
    <p:sldId xmlns:r="http://schemas.openxmlformats.org/officeDocument/2006/relationships" id="259" r:id="R927fddf9c9d04969"/>
    <p:sldId xmlns:r="http://schemas.openxmlformats.org/officeDocument/2006/relationships" id="260" r:id="R34b067774ad84f0b"/>
    <p:sldId xmlns:r="http://schemas.openxmlformats.org/officeDocument/2006/relationships" id="261" r:id="R345a729218f24964"/>
    <p:sldId xmlns:r="http://schemas.openxmlformats.org/officeDocument/2006/relationships" id="262" r:id="R729b8ef0158a4b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7e71c65e04775" /><Relationship Type="http://schemas.openxmlformats.org/officeDocument/2006/relationships/slide" Target="/ppt/slides/slide1.xml" Id="Ra5ffe8827116409f" /><Relationship Type="http://schemas.openxmlformats.org/officeDocument/2006/relationships/slide" Target="/ppt/slides/slide2.xml" Id="R5e05a9f2481342f6" /><Relationship Type="http://schemas.openxmlformats.org/officeDocument/2006/relationships/slide" Target="/ppt/slides/slide3.xml" Id="R72c16a0c2adc42b1" /><Relationship Type="http://schemas.openxmlformats.org/officeDocument/2006/relationships/slide" Target="/ppt/slides/slide4.xml" Id="R927fddf9c9d04969" /><Relationship Type="http://schemas.openxmlformats.org/officeDocument/2006/relationships/slide" Target="/ppt/slides/slide5.xml" Id="R34b067774ad84f0b" /><Relationship Type="http://schemas.openxmlformats.org/officeDocument/2006/relationships/slide" Target="/ppt/slides/slide6.xml" Id="R345a729218f24964" /><Relationship Type="http://schemas.openxmlformats.org/officeDocument/2006/relationships/slide" Target="/ppt/slides/slide7.xml" Id="R729b8ef0158a4b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9af08713847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2096904eb4bb7" /><Relationship Type="http://schemas.openxmlformats.org/officeDocument/2006/relationships/theme" Target="/ppt/slideMasters/theme/theme1.xml" Id="R49b72875d0bc4f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b2096904eb4b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fdb899fe542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625a4984943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cb73369f142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31152357f4e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0bde6498942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e302b11ac47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ad6ad3cdb44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RJWB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RJWB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RJWB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RJWB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RJWB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RJWB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1 059 057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11 902 467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11 985 636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RJWB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BOWITZ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RJWB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925 405 566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RJWB HOLDING AS</a:t>
            </a:r>
          </a:p>
        </p:txBody>
      </p:sp>
    </p:spTree>
  </p:cSld>
  <p:clrMapOvr>
    <a:masterClrMapping xmlns:a="http://schemas.openxmlformats.org/drawingml/2006/main"/>
  </p:clrMapOvr>
</p:sld>
</file>