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889b46258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655f821f74df2"/>
  </p:sldMasterIdLst>
  <p:sldIdLst>
    <p:sldId xmlns:r="http://schemas.openxmlformats.org/officeDocument/2006/relationships" id="256" r:id="R1185910415434502"/>
    <p:sldId xmlns:r="http://schemas.openxmlformats.org/officeDocument/2006/relationships" id="257" r:id="Raae50865cf5e489e"/>
    <p:sldId xmlns:r="http://schemas.openxmlformats.org/officeDocument/2006/relationships" id="258" r:id="Rae6909da89ea4581"/>
    <p:sldId xmlns:r="http://schemas.openxmlformats.org/officeDocument/2006/relationships" id="259" r:id="R612d0273f1104497"/>
    <p:sldId xmlns:r="http://schemas.openxmlformats.org/officeDocument/2006/relationships" id="260" r:id="Rbb84a753cd8748e9"/>
    <p:sldId xmlns:r="http://schemas.openxmlformats.org/officeDocument/2006/relationships" id="261" r:id="R914116581395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655f821f74df2" /><Relationship Type="http://schemas.openxmlformats.org/officeDocument/2006/relationships/slide" Target="/ppt/slides/slide1.xml" Id="R1185910415434502" /><Relationship Type="http://schemas.openxmlformats.org/officeDocument/2006/relationships/slide" Target="/ppt/slides/slide2.xml" Id="Raae50865cf5e489e" /><Relationship Type="http://schemas.openxmlformats.org/officeDocument/2006/relationships/slide" Target="/ppt/slides/slide3.xml" Id="Rae6909da89ea4581" /><Relationship Type="http://schemas.openxmlformats.org/officeDocument/2006/relationships/slide" Target="/ppt/slides/slide4.xml" Id="R612d0273f1104497" /><Relationship Type="http://schemas.openxmlformats.org/officeDocument/2006/relationships/slide" Target="/ppt/slides/slide5.xml" Id="Rbb84a753cd8748e9" /><Relationship Type="http://schemas.openxmlformats.org/officeDocument/2006/relationships/slide" Target="/ppt/slides/slide6.xml" Id="R914116581395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7abf92885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1e2d4059454c" /><Relationship Type="http://schemas.openxmlformats.org/officeDocument/2006/relationships/theme" Target="/ppt/slideMasters/theme/theme1.xml" Id="R5107f7b2f7ab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b1e2d4059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d2846ab8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edaddda7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d3eec183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061885f52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8f44d514d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5b803420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HOPATRE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40 646 256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41 039 290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Joar Mestad, bolignummer 502, Siriskjeret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