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6812ada3b9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143bca52414d08"/>
  </p:sldMasterIdLst>
  <p:sldIdLst>
    <p:sldId xmlns:r="http://schemas.openxmlformats.org/officeDocument/2006/relationships" id="256" r:id="R531ecdba1eb348ab"/>
    <p:sldId xmlns:r="http://schemas.openxmlformats.org/officeDocument/2006/relationships" id="257" r:id="R49b9fdb8c409429b"/>
    <p:sldId xmlns:r="http://schemas.openxmlformats.org/officeDocument/2006/relationships" id="258" r:id="R5411f5720bf74238"/>
    <p:sldId xmlns:r="http://schemas.openxmlformats.org/officeDocument/2006/relationships" id="259" r:id="Rb9ce9aefe9ce4222"/>
    <p:sldId xmlns:r="http://schemas.openxmlformats.org/officeDocument/2006/relationships" id="260" r:id="R6c7c5a8de4b34212"/>
    <p:sldId xmlns:r="http://schemas.openxmlformats.org/officeDocument/2006/relationships" id="261" r:id="Rc918653746e14877"/>
    <p:sldId xmlns:r="http://schemas.openxmlformats.org/officeDocument/2006/relationships" id="262" r:id="R921b644e010e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143bca52414d08" /><Relationship Type="http://schemas.openxmlformats.org/officeDocument/2006/relationships/slide" Target="/ppt/slides/slide1.xml" Id="R531ecdba1eb348ab" /><Relationship Type="http://schemas.openxmlformats.org/officeDocument/2006/relationships/slide" Target="/ppt/slides/slide2.xml" Id="R49b9fdb8c409429b" /><Relationship Type="http://schemas.openxmlformats.org/officeDocument/2006/relationships/slide" Target="/ppt/slides/slide3.xml" Id="R5411f5720bf74238" /><Relationship Type="http://schemas.openxmlformats.org/officeDocument/2006/relationships/slide" Target="/ppt/slides/slide4.xml" Id="Rb9ce9aefe9ce4222" /><Relationship Type="http://schemas.openxmlformats.org/officeDocument/2006/relationships/slide" Target="/ppt/slides/slide5.xml" Id="R6c7c5a8de4b34212" /><Relationship Type="http://schemas.openxmlformats.org/officeDocument/2006/relationships/slide" Target="/ppt/slides/slide6.xml" Id="Rc918653746e14877" /><Relationship Type="http://schemas.openxmlformats.org/officeDocument/2006/relationships/slide" Target="/ppt/slides/slide7.xml" Id="R921b644e010e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436e9fa3ef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1de30bcc94412" /><Relationship Type="http://schemas.openxmlformats.org/officeDocument/2006/relationships/theme" Target="/ppt/slideMasters/theme/theme1.xml" Id="Rf77f90d839a8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1de30bcc9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62549ece7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be77b39840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0f78337743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b948af4d46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e9d54f75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a43fe799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3ad4b928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 BARMAN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925 412 279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CBG INVEST AS</a:t>
            </a:r>
          </a:p>
        </p:txBody>
      </p:sp>
    </p:spTree>
  </p:cSld>
  <p:clrMapOvr>
    <a:masterClrMapping xmlns:a="http://schemas.openxmlformats.org/drawingml/2006/main"/>
  </p:clrMapOvr>
</p:sld>
</file>