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a8e7305cf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a065797c645ca"/>
  </p:sldMasterIdLst>
  <p:sldIdLst>
    <p:sldId xmlns:r="http://schemas.openxmlformats.org/officeDocument/2006/relationships" id="256" r:id="R2947947e5f474fba"/>
    <p:sldId xmlns:r="http://schemas.openxmlformats.org/officeDocument/2006/relationships" id="257" r:id="R6dd70d00d3c04626"/>
    <p:sldId xmlns:r="http://schemas.openxmlformats.org/officeDocument/2006/relationships" id="258" r:id="Rb6cca390ef9f4c14"/>
    <p:sldId xmlns:r="http://schemas.openxmlformats.org/officeDocument/2006/relationships" id="259" r:id="Rc72dace9463848b7"/>
    <p:sldId xmlns:r="http://schemas.openxmlformats.org/officeDocument/2006/relationships" id="260" r:id="R2150ae5bfdf74c6a"/>
    <p:sldId xmlns:r="http://schemas.openxmlformats.org/officeDocument/2006/relationships" id="261" r:id="R84a18875b0934230"/>
    <p:sldId xmlns:r="http://schemas.openxmlformats.org/officeDocument/2006/relationships" id="262" r:id="R58d1b78817e4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a065797c645ca" /><Relationship Type="http://schemas.openxmlformats.org/officeDocument/2006/relationships/slide" Target="/ppt/slides/slide1.xml" Id="R2947947e5f474fba" /><Relationship Type="http://schemas.openxmlformats.org/officeDocument/2006/relationships/slide" Target="/ppt/slides/slide2.xml" Id="R6dd70d00d3c04626" /><Relationship Type="http://schemas.openxmlformats.org/officeDocument/2006/relationships/slide" Target="/ppt/slides/slide3.xml" Id="Rb6cca390ef9f4c14" /><Relationship Type="http://schemas.openxmlformats.org/officeDocument/2006/relationships/slide" Target="/ppt/slides/slide4.xml" Id="Rc72dace9463848b7" /><Relationship Type="http://schemas.openxmlformats.org/officeDocument/2006/relationships/slide" Target="/ppt/slides/slide5.xml" Id="R2150ae5bfdf74c6a" /><Relationship Type="http://schemas.openxmlformats.org/officeDocument/2006/relationships/slide" Target="/ppt/slides/slide6.xml" Id="R84a18875b0934230" /><Relationship Type="http://schemas.openxmlformats.org/officeDocument/2006/relationships/slide" Target="/ppt/slides/slide7.xml" Id="R58d1b78817e4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b1f59cfb8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4b3c0c05454e" /><Relationship Type="http://schemas.openxmlformats.org/officeDocument/2006/relationships/theme" Target="/ppt/slideMasters/theme/theme1.xml" Id="Rb9445ddd4b85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e4b3c0c05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4a7267aa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45a8dbd1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4c2196d9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e55d346c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4869f0ff8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3a1f6bc1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d6b9043d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FINNØY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FINNØY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10 418 702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Rygjabøvegen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925 413 224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FINNØY AS</a:t>
            </a:r>
          </a:p>
        </p:txBody>
      </p:sp>
    </p:spTree>
  </p:cSld>
  <p:clrMapOvr>
    <a:masterClrMapping xmlns:a="http://schemas.openxmlformats.org/drawingml/2006/main"/>
  </p:clrMapOvr>
</p:sld>
</file>