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3df468ecd1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47a3e1884d4f6e"/>
  </p:sldMasterIdLst>
  <p:sldIdLst>
    <p:sldId xmlns:r="http://schemas.openxmlformats.org/officeDocument/2006/relationships" id="256" r:id="R7ab189db6bc541a8"/>
    <p:sldId xmlns:r="http://schemas.openxmlformats.org/officeDocument/2006/relationships" id="257" r:id="Re95e31fcd55748b3"/>
    <p:sldId xmlns:r="http://schemas.openxmlformats.org/officeDocument/2006/relationships" id="258" r:id="R3b25c596590a4be8"/>
    <p:sldId xmlns:r="http://schemas.openxmlformats.org/officeDocument/2006/relationships" id="259" r:id="R2a1e2b2b935949ce"/>
    <p:sldId xmlns:r="http://schemas.openxmlformats.org/officeDocument/2006/relationships" id="260" r:id="R1e5bc0fcce7241bb"/>
    <p:sldId xmlns:r="http://schemas.openxmlformats.org/officeDocument/2006/relationships" id="261" r:id="R5186e80c70054a3d"/>
    <p:sldId xmlns:r="http://schemas.openxmlformats.org/officeDocument/2006/relationships" id="262" r:id="Rea7dedf4ce31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7a3e1884d4f6e" /><Relationship Type="http://schemas.openxmlformats.org/officeDocument/2006/relationships/slide" Target="/ppt/slides/slide1.xml" Id="R7ab189db6bc541a8" /><Relationship Type="http://schemas.openxmlformats.org/officeDocument/2006/relationships/slide" Target="/ppt/slides/slide2.xml" Id="Re95e31fcd55748b3" /><Relationship Type="http://schemas.openxmlformats.org/officeDocument/2006/relationships/slide" Target="/ppt/slides/slide3.xml" Id="R3b25c596590a4be8" /><Relationship Type="http://schemas.openxmlformats.org/officeDocument/2006/relationships/slide" Target="/ppt/slides/slide4.xml" Id="R2a1e2b2b935949ce" /><Relationship Type="http://schemas.openxmlformats.org/officeDocument/2006/relationships/slide" Target="/ppt/slides/slide5.xml" Id="R1e5bc0fcce7241bb" /><Relationship Type="http://schemas.openxmlformats.org/officeDocument/2006/relationships/slide" Target="/ppt/slides/slide6.xml" Id="R5186e80c70054a3d" /><Relationship Type="http://schemas.openxmlformats.org/officeDocument/2006/relationships/slide" Target="/ppt/slides/slide7.xml" Id="Rea7dedf4ce31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a0666677b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78fcdfaf240c2" /><Relationship Type="http://schemas.openxmlformats.org/officeDocument/2006/relationships/theme" Target="/ppt/slideMasters/theme/theme1.xml" Id="R3b38513ba8294e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d78fcdfaf2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387113da9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239fbe0484f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36b8a5ad448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b24876b9344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6c249529d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414e3827442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e223c963b49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VARDE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−2 773 937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142 669 436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669 043 889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683 699 221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FRØNNINGEN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BLOMMENHOLM INDUSTRIER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ASCALI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AGIL CAPITAL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BRAVEHEART CAPITAL AS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925 413 860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 NORGE AS</a:t>
            </a:r>
          </a:p>
        </p:txBody>
      </p:sp>
    </p:spTree>
  </p:cSld>
  <p:clrMapOvr>
    <a:masterClrMapping xmlns:a="http://schemas.openxmlformats.org/drawingml/2006/main"/>
  </p:clrMapOvr>
</p:sld>
</file>