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33614b0a4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ab230c835b44bc"/>
  </p:sldMasterIdLst>
  <p:sldIdLst>
    <p:sldId xmlns:r="http://schemas.openxmlformats.org/officeDocument/2006/relationships" id="256" r:id="Rd2b16fd4193244d8"/>
    <p:sldId xmlns:r="http://schemas.openxmlformats.org/officeDocument/2006/relationships" id="257" r:id="R2fe9519b820b4b0c"/>
    <p:sldId xmlns:r="http://schemas.openxmlformats.org/officeDocument/2006/relationships" id="258" r:id="Re700adac71014fd8"/>
    <p:sldId xmlns:r="http://schemas.openxmlformats.org/officeDocument/2006/relationships" id="259" r:id="R64961219306b417f"/>
    <p:sldId xmlns:r="http://schemas.openxmlformats.org/officeDocument/2006/relationships" id="260" r:id="R2b36d774a7524c84"/>
    <p:sldId xmlns:r="http://schemas.openxmlformats.org/officeDocument/2006/relationships" id="261" r:id="R4e894ed9b9ea4760"/>
    <p:sldId xmlns:r="http://schemas.openxmlformats.org/officeDocument/2006/relationships" id="262" r:id="R35cf510ec6c5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b230c835b44bc" /><Relationship Type="http://schemas.openxmlformats.org/officeDocument/2006/relationships/slide" Target="/ppt/slides/slide1.xml" Id="Rd2b16fd4193244d8" /><Relationship Type="http://schemas.openxmlformats.org/officeDocument/2006/relationships/slide" Target="/ppt/slides/slide2.xml" Id="R2fe9519b820b4b0c" /><Relationship Type="http://schemas.openxmlformats.org/officeDocument/2006/relationships/slide" Target="/ppt/slides/slide3.xml" Id="Re700adac71014fd8" /><Relationship Type="http://schemas.openxmlformats.org/officeDocument/2006/relationships/slide" Target="/ppt/slides/slide4.xml" Id="R64961219306b417f" /><Relationship Type="http://schemas.openxmlformats.org/officeDocument/2006/relationships/slide" Target="/ppt/slides/slide5.xml" Id="R2b36d774a7524c84" /><Relationship Type="http://schemas.openxmlformats.org/officeDocument/2006/relationships/slide" Target="/ppt/slides/slide6.xml" Id="R4e894ed9b9ea4760" /><Relationship Type="http://schemas.openxmlformats.org/officeDocument/2006/relationships/slide" Target="/ppt/slides/slide7.xml" Id="R35cf510ec6c5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0c53068fd48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9cf29e40e439c" /><Relationship Type="http://schemas.openxmlformats.org/officeDocument/2006/relationships/theme" Target="/ppt/slideMasters/theme/theme1.xml" Id="Rb3c745499b3a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79cf29e40e43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75e177aa9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512598953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495f642dd4b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fadce389c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9ad19d4d5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fcf96084b4e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26eb17dcb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RAJ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RAJ ELEKTRO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RONNY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Rosenborgveien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1630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 ELEKTRO AS</a:t>
            </a:r>
          </a:p>
        </p:txBody>
      </p:sp>
    </p:spTree>
  </p:cSld>
  <p:clrMapOvr>
    <a:masterClrMapping xmlns:a="http://schemas.openxmlformats.org/drawingml/2006/main"/>
  </p:clrMapOvr>
</p:sld>
</file>