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059512bbd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4617b791e43e9"/>
  </p:sldMasterIdLst>
  <p:sldIdLst>
    <p:sldId xmlns:r="http://schemas.openxmlformats.org/officeDocument/2006/relationships" id="256" r:id="Rdac9d2e4413a4016"/>
    <p:sldId xmlns:r="http://schemas.openxmlformats.org/officeDocument/2006/relationships" id="257" r:id="R6de4f4ea5b2848fd"/>
    <p:sldId xmlns:r="http://schemas.openxmlformats.org/officeDocument/2006/relationships" id="258" r:id="Rd770f68995184261"/>
    <p:sldId xmlns:r="http://schemas.openxmlformats.org/officeDocument/2006/relationships" id="259" r:id="R35388430f8394ec3"/>
    <p:sldId xmlns:r="http://schemas.openxmlformats.org/officeDocument/2006/relationships" id="260" r:id="R22af87637b864218"/>
    <p:sldId xmlns:r="http://schemas.openxmlformats.org/officeDocument/2006/relationships" id="261" r:id="R377b74fa4c05402e"/>
    <p:sldId xmlns:r="http://schemas.openxmlformats.org/officeDocument/2006/relationships" id="262" r:id="R43cd1c3b6a53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4617b791e43e9" /><Relationship Type="http://schemas.openxmlformats.org/officeDocument/2006/relationships/slide" Target="/ppt/slides/slide1.xml" Id="Rdac9d2e4413a4016" /><Relationship Type="http://schemas.openxmlformats.org/officeDocument/2006/relationships/slide" Target="/ppt/slides/slide2.xml" Id="R6de4f4ea5b2848fd" /><Relationship Type="http://schemas.openxmlformats.org/officeDocument/2006/relationships/slide" Target="/ppt/slides/slide3.xml" Id="Rd770f68995184261" /><Relationship Type="http://schemas.openxmlformats.org/officeDocument/2006/relationships/slide" Target="/ppt/slides/slide4.xml" Id="R35388430f8394ec3" /><Relationship Type="http://schemas.openxmlformats.org/officeDocument/2006/relationships/slide" Target="/ppt/slides/slide5.xml" Id="R22af87637b864218" /><Relationship Type="http://schemas.openxmlformats.org/officeDocument/2006/relationships/slide" Target="/ppt/slides/slide6.xml" Id="R377b74fa4c05402e" /><Relationship Type="http://schemas.openxmlformats.org/officeDocument/2006/relationships/slide" Target="/ppt/slides/slide7.xml" Id="R43cd1c3b6a53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77cfb2b0a4f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d08f31ab844ea" /><Relationship Type="http://schemas.openxmlformats.org/officeDocument/2006/relationships/theme" Target="/ppt/slideMasters/theme/theme1.xml" Id="Rbd0fbc6dcdb145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2d08f31ab844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5b01226f46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bdcfed24b43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9fb0df92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cb8bdd8e3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17180736a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082e8cef749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0e869ea33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MURERTEAM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19 219 160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2 566 200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1 954 902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6 643 617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RUST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TORPO HANDEL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ROAR LØSTEGÅRD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RODEGÅRD RUST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Sutøyvegen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925 417 335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MURERTEAM AS</a:t>
            </a:r>
          </a:p>
        </p:txBody>
      </p:sp>
    </p:spTree>
  </p:cSld>
  <p:clrMapOvr>
    <a:masterClrMapping xmlns:a="http://schemas.openxmlformats.org/drawingml/2006/main"/>
  </p:clrMapOvr>
</p:sld>
</file>