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566134bf5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871c1506d496a"/>
  </p:sldMasterIdLst>
  <p:sldIdLst>
    <p:sldId xmlns:r="http://schemas.openxmlformats.org/officeDocument/2006/relationships" id="256" r:id="Rff42de9a6d024131"/>
    <p:sldId xmlns:r="http://schemas.openxmlformats.org/officeDocument/2006/relationships" id="257" r:id="Rd04c8f8187014bb4"/>
    <p:sldId xmlns:r="http://schemas.openxmlformats.org/officeDocument/2006/relationships" id="258" r:id="R265e813489d243fd"/>
    <p:sldId xmlns:r="http://schemas.openxmlformats.org/officeDocument/2006/relationships" id="259" r:id="R62267817e23e4a9f"/>
    <p:sldId xmlns:r="http://schemas.openxmlformats.org/officeDocument/2006/relationships" id="260" r:id="R15fb51c1915d4f20"/>
    <p:sldId xmlns:r="http://schemas.openxmlformats.org/officeDocument/2006/relationships" id="261" r:id="R27ee1f231b4440b2"/>
    <p:sldId xmlns:r="http://schemas.openxmlformats.org/officeDocument/2006/relationships" id="262" r:id="Re911a28671c2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871c1506d496a" /><Relationship Type="http://schemas.openxmlformats.org/officeDocument/2006/relationships/slide" Target="/ppt/slides/slide1.xml" Id="Rff42de9a6d024131" /><Relationship Type="http://schemas.openxmlformats.org/officeDocument/2006/relationships/slide" Target="/ppt/slides/slide2.xml" Id="Rd04c8f8187014bb4" /><Relationship Type="http://schemas.openxmlformats.org/officeDocument/2006/relationships/slide" Target="/ppt/slides/slide3.xml" Id="R265e813489d243fd" /><Relationship Type="http://schemas.openxmlformats.org/officeDocument/2006/relationships/slide" Target="/ppt/slides/slide4.xml" Id="R62267817e23e4a9f" /><Relationship Type="http://schemas.openxmlformats.org/officeDocument/2006/relationships/slide" Target="/ppt/slides/slide5.xml" Id="R15fb51c1915d4f20" /><Relationship Type="http://schemas.openxmlformats.org/officeDocument/2006/relationships/slide" Target="/ppt/slides/slide6.xml" Id="R27ee1f231b4440b2" /><Relationship Type="http://schemas.openxmlformats.org/officeDocument/2006/relationships/slide" Target="/ppt/slides/slide7.xml" Id="Re911a28671c2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4ac369bab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e0da6f6b14406" /><Relationship Type="http://schemas.openxmlformats.org/officeDocument/2006/relationships/theme" Target="/ppt/slideMasters/theme/theme1.xml" Id="R2186278c082a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e0da6f6b1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cf83354546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673729241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82246459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b0c79048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0b4e66f9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431b0dbdd4f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d5664651f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25 251 569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301 266 226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311 904 988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925 417 440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