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e1e8f0d73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44d532c2e46f5"/>
  </p:sldMasterIdLst>
  <p:sldIdLst>
    <p:sldId xmlns:r="http://schemas.openxmlformats.org/officeDocument/2006/relationships" id="256" r:id="Ra6ce2bb7a1b04227"/>
    <p:sldId xmlns:r="http://schemas.openxmlformats.org/officeDocument/2006/relationships" id="257" r:id="R9186f6f86c5d4804"/>
    <p:sldId xmlns:r="http://schemas.openxmlformats.org/officeDocument/2006/relationships" id="258" r:id="Ra354f77f05264901"/>
    <p:sldId xmlns:r="http://schemas.openxmlformats.org/officeDocument/2006/relationships" id="259" r:id="R1e9bb4968a8648c6"/>
    <p:sldId xmlns:r="http://schemas.openxmlformats.org/officeDocument/2006/relationships" id="260" r:id="R2c1a255c430b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44d532c2e46f5" /><Relationship Type="http://schemas.openxmlformats.org/officeDocument/2006/relationships/slide" Target="/ppt/slides/slide1.xml" Id="Ra6ce2bb7a1b04227" /><Relationship Type="http://schemas.openxmlformats.org/officeDocument/2006/relationships/slide" Target="/ppt/slides/slide2.xml" Id="R9186f6f86c5d4804" /><Relationship Type="http://schemas.openxmlformats.org/officeDocument/2006/relationships/slide" Target="/ppt/slides/slide3.xml" Id="Ra354f77f05264901" /><Relationship Type="http://schemas.openxmlformats.org/officeDocument/2006/relationships/slide" Target="/ppt/slides/slide4.xml" Id="R1e9bb4968a8648c6" /><Relationship Type="http://schemas.openxmlformats.org/officeDocument/2006/relationships/slide" Target="/ppt/slides/slide5.xml" Id="R2c1a255c430b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74135b28e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9b4884d2f4af1" /><Relationship Type="http://schemas.openxmlformats.org/officeDocument/2006/relationships/theme" Target="/ppt/slideMasters/theme/theme1.xml" Id="R7e773633b1e7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9b4884d2f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5c6c3df7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5002b70b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14faa717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83441ad3f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2eea19e4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MATS ANDRE GJØEN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ANDRE GJØEN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ANDRE GJØEN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ANDRE GJØEN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ANDRE GJØEN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ANDRE GJØEN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Gjønavegen 336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gjoen.mats@gmail.com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925 418 439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MATS ANDRE GJØEN</a:t>
            </a:r>
          </a:p>
        </p:txBody>
      </p:sp>
    </p:spTree>
  </p:cSld>
  <p:clrMapOvr>
    <a:masterClrMapping xmlns:a="http://schemas.openxmlformats.org/drawingml/2006/main"/>
  </p:clrMapOvr>
</p:sld>
</file>