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270f5d98e8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ca2117ce6f4878"/>
  </p:sldMasterIdLst>
  <p:sldIdLst>
    <p:sldId xmlns:r="http://schemas.openxmlformats.org/officeDocument/2006/relationships" id="256" r:id="R9b8ecc8043d6401b"/>
    <p:sldId xmlns:r="http://schemas.openxmlformats.org/officeDocument/2006/relationships" id="257" r:id="R8b06781a2a7d422d"/>
    <p:sldId xmlns:r="http://schemas.openxmlformats.org/officeDocument/2006/relationships" id="258" r:id="Rfeabbe7e06454c3c"/>
    <p:sldId xmlns:r="http://schemas.openxmlformats.org/officeDocument/2006/relationships" id="259" r:id="R6ea21d340ac3428f"/>
    <p:sldId xmlns:r="http://schemas.openxmlformats.org/officeDocument/2006/relationships" id="260" r:id="Rc9ed535aaccb4ec7"/>
    <p:sldId xmlns:r="http://schemas.openxmlformats.org/officeDocument/2006/relationships" id="261" r:id="Rcc18590e363e408f"/>
    <p:sldId xmlns:r="http://schemas.openxmlformats.org/officeDocument/2006/relationships" id="262" r:id="Rac675e145a87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a2117ce6f4878" /><Relationship Type="http://schemas.openxmlformats.org/officeDocument/2006/relationships/slide" Target="/ppt/slides/slide1.xml" Id="R9b8ecc8043d6401b" /><Relationship Type="http://schemas.openxmlformats.org/officeDocument/2006/relationships/slide" Target="/ppt/slides/slide2.xml" Id="R8b06781a2a7d422d" /><Relationship Type="http://schemas.openxmlformats.org/officeDocument/2006/relationships/slide" Target="/ppt/slides/slide3.xml" Id="Rfeabbe7e06454c3c" /><Relationship Type="http://schemas.openxmlformats.org/officeDocument/2006/relationships/slide" Target="/ppt/slides/slide4.xml" Id="R6ea21d340ac3428f" /><Relationship Type="http://schemas.openxmlformats.org/officeDocument/2006/relationships/slide" Target="/ppt/slides/slide5.xml" Id="Rc9ed535aaccb4ec7" /><Relationship Type="http://schemas.openxmlformats.org/officeDocument/2006/relationships/slide" Target="/ppt/slides/slide6.xml" Id="Rcc18590e363e408f" /><Relationship Type="http://schemas.openxmlformats.org/officeDocument/2006/relationships/slide" Target="/ppt/slides/slide7.xml" Id="Rac675e145a87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b476c9e0b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5e3045d524a8a" /><Relationship Type="http://schemas.openxmlformats.org/officeDocument/2006/relationships/theme" Target="/ppt/slideMasters/theme/theme1.xml" Id="R4158c09c03df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5e3045d52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df37e33e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65e03cb5f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bcb41515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65814d28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cf6e2ae81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7c5becbfc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459e5b981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VANN &amp;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VANN &amp; VARME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15 340 814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4 218 552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GUNNERUD ERIK ENGH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VANN &amp;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925 426 261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VANN &amp; VARME AS</a:t>
            </a:r>
          </a:p>
        </p:txBody>
      </p:sp>
    </p:spTree>
  </p:cSld>
  <p:clrMapOvr>
    <a:masterClrMapping xmlns:a="http://schemas.openxmlformats.org/drawingml/2006/main"/>
  </p:clrMapOvr>
</p:sld>
</file>