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50d248137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8103d507a45d8"/>
  </p:sldMasterIdLst>
  <p:sldIdLst>
    <p:sldId xmlns:r="http://schemas.openxmlformats.org/officeDocument/2006/relationships" id="256" r:id="R437f4af57c10426e"/>
    <p:sldId xmlns:r="http://schemas.openxmlformats.org/officeDocument/2006/relationships" id="257" r:id="R07e2c8e42c1f47b6"/>
    <p:sldId xmlns:r="http://schemas.openxmlformats.org/officeDocument/2006/relationships" id="258" r:id="R430fb64bbba74131"/>
    <p:sldId xmlns:r="http://schemas.openxmlformats.org/officeDocument/2006/relationships" id="259" r:id="Ra0261df2745640bd"/>
    <p:sldId xmlns:r="http://schemas.openxmlformats.org/officeDocument/2006/relationships" id="260" r:id="R130217d09eb945ee"/>
    <p:sldId xmlns:r="http://schemas.openxmlformats.org/officeDocument/2006/relationships" id="261" r:id="R3e02d2401b124f5f"/>
    <p:sldId xmlns:r="http://schemas.openxmlformats.org/officeDocument/2006/relationships" id="262" r:id="Rb3cb8daeb8da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8103d507a45d8" /><Relationship Type="http://schemas.openxmlformats.org/officeDocument/2006/relationships/slide" Target="/ppt/slides/slide1.xml" Id="R437f4af57c10426e" /><Relationship Type="http://schemas.openxmlformats.org/officeDocument/2006/relationships/slide" Target="/ppt/slides/slide2.xml" Id="R07e2c8e42c1f47b6" /><Relationship Type="http://schemas.openxmlformats.org/officeDocument/2006/relationships/slide" Target="/ppt/slides/slide3.xml" Id="R430fb64bbba74131" /><Relationship Type="http://schemas.openxmlformats.org/officeDocument/2006/relationships/slide" Target="/ppt/slides/slide4.xml" Id="Ra0261df2745640bd" /><Relationship Type="http://schemas.openxmlformats.org/officeDocument/2006/relationships/slide" Target="/ppt/slides/slide5.xml" Id="R130217d09eb945ee" /><Relationship Type="http://schemas.openxmlformats.org/officeDocument/2006/relationships/slide" Target="/ppt/slides/slide6.xml" Id="R3e02d2401b124f5f" /><Relationship Type="http://schemas.openxmlformats.org/officeDocument/2006/relationships/slide" Target="/ppt/slides/slide7.xml" Id="Rb3cb8daeb8da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8a13ebe56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759ddcfc34719" /><Relationship Type="http://schemas.openxmlformats.org/officeDocument/2006/relationships/theme" Target="/ppt/slideMasters/theme/theme1.xml" Id="R510e25f3aaa0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759ddcfc3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dbd5b89e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8fbdfc50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6737cfe4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8f2df3f4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ae294a8b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6fbb5f6d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68c6a352e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BECK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−6 166 956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−9 809 459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833 994 125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897 233 414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925 430 803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