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f5f4511b2244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2c5431d3584000"/>
  </p:sldMasterIdLst>
  <p:sldIdLst>
    <p:sldId xmlns:r="http://schemas.openxmlformats.org/officeDocument/2006/relationships" id="256" r:id="Rcbe3b92d9dda423e"/>
    <p:sldId xmlns:r="http://schemas.openxmlformats.org/officeDocument/2006/relationships" id="257" r:id="R1fbc1e9bffda4711"/>
    <p:sldId xmlns:r="http://schemas.openxmlformats.org/officeDocument/2006/relationships" id="258" r:id="Rca8fa5185df04c85"/>
    <p:sldId xmlns:r="http://schemas.openxmlformats.org/officeDocument/2006/relationships" id="259" r:id="R620cdff2493b4e16"/>
    <p:sldId xmlns:r="http://schemas.openxmlformats.org/officeDocument/2006/relationships" id="260" r:id="R931606223497451b"/>
    <p:sldId xmlns:r="http://schemas.openxmlformats.org/officeDocument/2006/relationships" id="261" r:id="Ra620b0811bda493e"/>
    <p:sldId xmlns:r="http://schemas.openxmlformats.org/officeDocument/2006/relationships" id="262" r:id="Rfd4d8e36d60a4a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2c5431d3584000" /><Relationship Type="http://schemas.openxmlformats.org/officeDocument/2006/relationships/slide" Target="/ppt/slides/slide1.xml" Id="Rcbe3b92d9dda423e" /><Relationship Type="http://schemas.openxmlformats.org/officeDocument/2006/relationships/slide" Target="/ppt/slides/slide2.xml" Id="R1fbc1e9bffda4711" /><Relationship Type="http://schemas.openxmlformats.org/officeDocument/2006/relationships/slide" Target="/ppt/slides/slide3.xml" Id="Rca8fa5185df04c85" /><Relationship Type="http://schemas.openxmlformats.org/officeDocument/2006/relationships/slide" Target="/ppt/slides/slide4.xml" Id="R620cdff2493b4e16" /><Relationship Type="http://schemas.openxmlformats.org/officeDocument/2006/relationships/slide" Target="/ppt/slides/slide5.xml" Id="R931606223497451b" /><Relationship Type="http://schemas.openxmlformats.org/officeDocument/2006/relationships/slide" Target="/ppt/slides/slide6.xml" Id="Ra620b0811bda493e" /><Relationship Type="http://schemas.openxmlformats.org/officeDocument/2006/relationships/slide" Target="/ppt/slides/slide7.xml" Id="Rfd4d8e36d60a4a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2ce132c93a4b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98f2adb4245fa" /><Relationship Type="http://schemas.openxmlformats.org/officeDocument/2006/relationships/theme" Target="/ppt/slideMasters/theme/theme1.xml" Id="R9f4a9cbec19c46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d98f2adb4245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22fe78d6b43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ecb84825d41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c597df3734b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0684ec2514e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7c6cfbe8040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586587b4a4a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ff633c1804a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C.THIIS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C.THIIS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C.THIIS HOLDING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C.THIIS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C.THIIS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C.THIIS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492 845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1 048 735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C.THIIS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THIIS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C.THIIS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Slalåmveien 37M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925 432 563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C.THIIS HOLDING AS</a:t>
            </a:r>
          </a:p>
        </p:txBody>
      </p:sp>
    </p:spTree>
  </p:cSld>
  <p:clrMapOvr>
    <a:masterClrMapping xmlns:a="http://schemas.openxmlformats.org/drawingml/2006/main"/>
  </p:clrMapOvr>
</p:sld>
</file>