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1ea98947064e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0e51d386f34aaa"/>
  </p:sldMasterIdLst>
  <p:sldIdLst>
    <p:sldId xmlns:r="http://schemas.openxmlformats.org/officeDocument/2006/relationships" id="256" r:id="R434e2628de4f4eba"/>
    <p:sldId xmlns:r="http://schemas.openxmlformats.org/officeDocument/2006/relationships" id="257" r:id="R630806a933c14c38"/>
    <p:sldId xmlns:r="http://schemas.openxmlformats.org/officeDocument/2006/relationships" id="258" r:id="R0e4e819421fd449d"/>
    <p:sldId xmlns:r="http://schemas.openxmlformats.org/officeDocument/2006/relationships" id="259" r:id="Rec760bf6da8142a4"/>
    <p:sldId xmlns:r="http://schemas.openxmlformats.org/officeDocument/2006/relationships" id="260" r:id="R7098b18e23b048da"/>
    <p:sldId xmlns:r="http://schemas.openxmlformats.org/officeDocument/2006/relationships" id="261" r:id="Ra785066bd2e14f02"/>
    <p:sldId xmlns:r="http://schemas.openxmlformats.org/officeDocument/2006/relationships" id="262" r:id="R3468dfcf769b4c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0e51d386f34aaa" /><Relationship Type="http://schemas.openxmlformats.org/officeDocument/2006/relationships/slide" Target="/ppt/slides/slide1.xml" Id="R434e2628de4f4eba" /><Relationship Type="http://schemas.openxmlformats.org/officeDocument/2006/relationships/slide" Target="/ppt/slides/slide2.xml" Id="R630806a933c14c38" /><Relationship Type="http://schemas.openxmlformats.org/officeDocument/2006/relationships/slide" Target="/ppt/slides/slide3.xml" Id="R0e4e819421fd449d" /><Relationship Type="http://schemas.openxmlformats.org/officeDocument/2006/relationships/slide" Target="/ppt/slides/slide4.xml" Id="Rec760bf6da8142a4" /><Relationship Type="http://schemas.openxmlformats.org/officeDocument/2006/relationships/slide" Target="/ppt/slides/slide5.xml" Id="R7098b18e23b048da" /><Relationship Type="http://schemas.openxmlformats.org/officeDocument/2006/relationships/slide" Target="/ppt/slides/slide6.xml" Id="Ra785066bd2e14f02" /><Relationship Type="http://schemas.openxmlformats.org/officeDocument/2006/relationships/slide" Target="/ppt/slides/slide7.xml" Id="R3468dfcf769b4c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f49936cb3a49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c44db449b47fe" /><Relationship Type="http://schemas.openxmlformats.org/officeDocument/2006/relationships/theme" Target="/ppt/slideMasters/theme/theme1.xml" Id="R223dd225b75c48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dc44db449b47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319e7f7cf47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3d1bbfc7b4c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7c995f8b746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160b742c443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ca35d330d4e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aeeec3a8641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22a358a954c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SAFE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SAFE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SAFE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SAFE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SAFE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SAFE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40 334 408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4 137 011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3 066 475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6 449 695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19 132 325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SAFE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SAFE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Ramshaugvegen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925 436 240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SAFE AS</a:t>
            </a:r>
          </a:p>
        </p:txBody>
      </p:sp>
    </p:spTree>
  </p:cSld>
  <p:clrMapOvr>
    <a:masterClrMapping xmlns:a="http://schemas.openxmlformats.org/drawingml/2006/main"/>
  </p:clrMapOvr>
</p:sld>
</file>