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85d53532340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6fe9afb434862"/>
  </p:sldMasterIdLst>
  <p:sldIdLst>
    <p:sldId xmlns:r="http://schemas.openxmlformats.org/officeDocument/2006/relationships" id="256" r:id="R09af58a4f0384a84"/>
    <p:sldId xmlns:r="http://schemas.openxmlformats.org/officeDocument/2006/relationships" id="257" r:id="R1e2dc4c74dd54d8f"/>
    <p:sldId xmlns:r="http://schemas.openxmlformats.org/officeDocument/2006/relationships" id="258" r:id="R2a2310af9cdf454d"/>
    <p:sldId xmlns:r="http://schemas.openxmlformats.org/officeDocument/2006/relationships" id="259" r:id="Rc3b2ffeb1f8a4706"/>
    <p:sldId xmlns:r="http://schemas.openxmlformats.org/officeDocument/2006/relationships" id="260" r:id="Rde4a196da57f41b7"/>
    <p:sldId xmlns:r="http://schemas.openxmlformats.org/officeDocument/2006/relationships" id="261" r:id="R4997d5584e514d4f"/>
    <p:sldId xmlns:r="http://schemas.openxmlformats.org/officeDocument/2006/relationships" id="262" r:id="R0d1cb7d4c1b2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6fe9afb434862" /><Relationship Type="http://schemas.openxmlformats.org/officeDocument/2006/relationships/slide" Target="/ppt/slides/slide1.xml" Id="R09af58a4f0384a84" /><Relationship Type="http://schemas.openxmlformats.org/officeDocument/2006/relationships/slide" Target="/ppt/slides/slide2.xml" Id="R1e2dc4c74dd54d8f" /><Relationship Type="http://schemas.openxmlformats.org/officeDocument/2006/relationships/slide" Target="/ppt/slides/slide3.xml" Id="R2a2310af9cdf454d" /><Relationship Type="http://schemas.openxmlformats.org/officeDocument/2006/relationships/slide" Target="/ppt/slides/slide4.xml" Id="Rc3b2ffeb1f8a4706" /><Relationship Type="http://schemas.openxmlformats.org/officeDocument/2006/relationships/slide" Target="/ppt/slides/slide5.xml" Id="Rde4a196da57f41b7" /><Relationship Type="http://schemas.openxmlformats.org/officeDocument/2006/relationships/slide" Target="/ppt/slides/slide6.xml" Id="R4997d5584e514d4f" /><Relationship Type="http://schemas.openxmlformats.org/officeDocument/2006/relationships/slide" Target="/ppt/slides/slide7.xml" Id="R0d1cb7d4c1b2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cc2e78ae2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d4e692bd54c14" /><Relationship Type="http://schemas.openxmlformats.org/officeDocument/2006/relationships/theme" Target="/ppt/slideMasters/theme/theme1.xml" Id="R88eabef1950f4b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ad4e692bd54c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6729b95fa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d84f4c85c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483023858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9d242b19643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4f6ef5f3a43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8983df56b48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74836f6784d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GEMA HOLDING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2 002 945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Bønesheien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5154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925 436 623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