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58cca49ca47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7ab3829d24806"/>
  </p:sldMasterIdLst>
  <p:sldIdLst>
    <p:sldId xmlns:r="http://schemas.openxmlformats.org/officeDocument/2006/relationships" id="256" r:id="R3540a11ab53149eb"/>
    <p:sldId xmlns:r="http://schemas.openxmlformats.org/officeDocument/2006/relationships" id="257" r:id="Ra404566631094943"/>
    <p:sldId xmlns:r="http://schemas.openxmlformats.org/officeDocument/2006/relationships" id="258" r:id="Ra38b1140fa4d403e"/>
    <p:sldId xmlns:r="http://schemas.openxmlformats.org/officeDocument/2006/relationships" id="259" r:id="Ra594f8f3169c4017"/>
    <p:sldId xmlns:r="http://schemas.openxmlformats.org/officeDocument/2006/relationships" id="260" r:id="R9e8e53c4bdb14cb5"/>
    <p:sldId xmlns:r="http://schemas.openxmlformats.org/officeDocument/2006/relationships" id="261" r:id="R1c9b57976ef646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7ab3829d24806" /><Relationship Type="http://schemas.openxmlformats.org/officeDocument/2006/relationships/slide" Target="/ppt/slides/slide1.xml" Id="R3540a11ab53149eb" /><Relationship Type="http://schemas.openxmlformats.org/officeDocument/2006/relationships/slide" Target="/ppt/slides/slide2.xml" Id="Ra404566631094943" /><Relationship Type="http://schemas.openxmlformats.org/officeDocument/2006/relationships/slide" Target="/ppt/slides/slide3.xml" Id="Ra38b1140fa4d403e" /><Relationship Type="http://schemas.openxmlformats.org/officeDocument/2006/relationships/slide" Target="/ppt/slides/slide4.xml" Id="Ra594f8f3169c4017" /><Relationship Type="http://schemas.openxmlformats.org/officeDocument/2006/relationships/slide" Target="/ppt/slides/slide5.xml" Id="R9e8e53c4bdb14cb5" /><Relationship Type="http://schemas.openxmlformats.org/officeDocument/2006/relationships/slide" Target="/ppt/slides/slide6.xml" Id="R1c9b57976ef646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f7dec775d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71f38686d4807" /><Relationship Type="http://schemas.openxmlformats.org/officeDocument/2006/relationships/theme" Target="/ppt/slideMasters/theme/theme1.xml" Id="R3b943d23e98e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71f38686d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ff1e0776f48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0923c42e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d81f5bd14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30dbefa52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9d6925fa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9bbfda6ea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WHITEFORT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Nordahls gate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925 447 641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