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68992d56324c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5a9e67628494b"/>
  </p:sldMasterIdLst>
  <p:sldIdLst>
    <p:sldId xmlns:r="http://schemas.openxmlformats.org/officeDocument/2006/relationships" id="256" r:id="R861bb9fbe9384b93"/>
    <p:sldId xmlns:r="http://schemas.openxmlformats.org/officeDocument/2006/relationships" id="257" r:id="R0210d0dd43e443f3"/>
    <p:sldId xmlns:r="http://schemas.openxmlformats.org/officeDocument/2006/relationships" id="258" r:id="R4e69ab82893840de"/>
    <p:sldId xmlns:r="http://schemas.openxmlformats.org/officeDocument/2006/relationships" id="259" r:id="R4b2e7348d9dc450d"/>
    <p:sldId xmlns:r="http://schemas.openxmlformats.org/officeDocument/2006/relationships" id="260" r:id="Rb82a75aea8884c90"/>
    <p:sldId xmlns:r="http://schemas.openxmlformats.org/officeDocument/2006/relationships" id="261" r:id="R640525fc836344d8"/>
    <p:sldId xmlns:r="http://schemas.openxmlformats.org/officeDocument/2006/relationships" id="262" r:id="R23aa2e143854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5a9e67628494b" /><Relationship Type="http://schemas.openxmlformats.org/officeDocument/2006/relationships/slide" Target="/ppt/slides/slide1.xml" Id="R861bb9fbe9384b93" /><Relationship Type="http://schemas.openxmlformats.org/officeDocument/2006/relationships/slide" Target="/ppt/slides/slide2.xml" Id="R0210d0dd43e443f3" /><Relationship Type="http://schemas.openxmlformats.org/officeDocument/2006/relationships/slide" Target="/ppt/slides/slide3.xml" Id="R4e69ab82893840de" /><Relationship Type="http://schemas.openxmlformats.org/officeDocument/2006/relationships/slide" Target="/ppt/slides/slide4.xml" Id="R4b2e7348d9dc450d" /><Relationship Type="http://schemas.openxmlformats.org/officeDocument/2006/relationships/slide" Target="/ppt/slides/slide5.xml" Id="Rb82a75aea8884c90" /><Relationship Type="http://schemas.openxmlformats.org/officeDocument/2006/relationships/slide" Target="/ppt/slides/slide6.xml" Id="R640525fc836344d8" /><Relationship Type="http://schemas.openxmlformats.org/officeDocument/2006/relationships/slide" Target="/ppt/slides/slide7.xml" Id="R23aa2e143854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206d864a0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ae11e69e849d3" /><Relationship Type="http://schemas.openxmlformats.org/officeDocument/2006/relationships/theme" Target="/ppt/slideMasters/theme/theme1.xml" Id="R694f570db900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ae11e69e8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826c7ca79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c3ad7a493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cd266b2b149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3a4d7998d4a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01b7407c6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dbe71426b48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fa2d86a5e47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WHITEFORT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WHITEFORT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NYSTAD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Nordahls gate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925 447 641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