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1c25f52b5b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ffc2b693364b9e"/>
  </p:sldMasterIdLst>
  <p:sldIdLst>
    <p:sldId xmlns:r="http://schemas.openxmlformats.org/officeDocument/2006/relationships" id="256" r:id="R5110c3dd05af4e6a"/>
    <p:sldId xmlns:r="http://schemas.openxmlformats.org/officeDocument/2006/relationships" id="257" r:id="Rbc9cadf970b442ee"/>
    <p:sldId xmlns:r="http://schemas.openxmlformats.org/officeDocument/2006/relationships" id="258" r:id="R4d74c33a459a4538"/>
    <p:sldId xmlns:r="http://schemas.openxmlformats.org/officeDocument/2006/relationships" id="259" r:id="R8b8bb48c19004e92"/>
    <p:sldId xmlns:r="http://schemas.openxmlformats.org/officeDocument/2006/relationships" id="260" r:id="R538ee2ea9d1f4773"/>
    <p:sldId xmlns:r="http://schemas.openxmlformats.org/officeDocument/2006/relationships" id="261" r:id="Rb235ea84a2dc4c74"/>
    <p:sldId xmlns:r="http://schemas.openxmlformats.org/officeDocument/2006/relationships" id="262" r:id="R25f5f7c1cfec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fc2b693364b9e" /><Relationship Type="http://schemas.openxmlformats.org/officeDocument/2006/relationships/slide" Target="/ppt/slides/slide1.xml" Id="R5110c3dd05af4e6a" /><Relationship Type="http://schemas.openxmlformats.org/officeDocument/2006/relationships/slide" Target="/ppt/slides/slide2.xml" Id="Rbc9cadf970b442ee" /><Relationship Type="http://schemas.openxmlformats.org/officeDocument/2006/relationships/slide" Target="/ppt/slides/slide3.xml" Id="R4d74c33a459a4538" /><Relationship Type="http://schemas.openxmlformats.org/officeDocument/2006/relationships/slide" Target="/ppt/slides/slide4.xml" Id="R8b8bb48c19004e92" /><Relationship Type="http://schemas.openxmlformats.org/officeDocument/2006/relationships/slide" Target="/ppt/slides/slide5.xml" Id="R538ee2ea9d1f4773" /><Relationship Type="http://schemas.openxmlformats.org/officeDocument/2006/relationships/slide" Target="/ppt/slides/slide6.xml" Id="Rb235ea84a2dc4c74" /><Relationship Type="http://schemas.openxmlformats.org/officeDocument/2006/relationships/slide" Target="/ppt/slides/slide7.xml" Id="R25f5f7c1cfec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5d90f9520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722d535464a37" /><Relationship Type="http://schemas.openxmlformats.org/officeDocument/2006/relationships/theme" Target="/ppt/slideMasters/theme/theme1.xml" Id="R06d3d929063a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722d53546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a23bc51842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8a54f3b98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319777870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aa5bb6a4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7fe32025f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691cdfe3740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3277ab2e7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JAHRE MEHREN DE BENEDETTI  –  67,3 %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