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39ff03b40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2870152a14007"/>
  </p:sldMasterIdLst>
  <p:sldIdLst>
    <p:sldId xmlns:r="http://schemas.openxmlformats.org/officeDocument/2006/relationships" id="256" r:id="Ra8f9776816f04be2"/>
    <p:sldId xmlns:r="http://schemas.openxmlformats.org/officeDocument/2006/relationships" id="257" r:id="Rf9e79757a72743e6"/>
    <p:sldId xmlns:r="http://schemas.openxmlformats.org/officeDocument/2006/relationships" id="258" r:id="R4f4ec373548c4041"/>
    <p:sldId xmlns:r="http://schemas.openxmlformats.org/officeDocument/2006/relationships" id="259" r:id="R3f96c27cf94a4193"/>
    <p:sldId xmlns:r="http://schemas.openxmlformats.org/officeDocument/2006/relationships" id="260" r:id="Rd3ca2f4944d34edd"/>
    <p:sldId xmlns:r="http://schemas.openxmlformats.org/officeDocument/2006/relationships" id="261" r:id="Rf94e3f64b8af4d10"/>
    <p:sldId xmlns:r="http://schemas.openxmlformats.org/officeDocument/2006/relationships" id="262" r:id="R091020ccbde3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2870152a14007" /><Relationship Type="http://schemas.openxmlformats.org/officeDocument/2006/relationships/slide" Target="/ppt/slides/slide1.xml" Id="Ra8f9776816f04be2" /><Relationship Type="http://schemas.openxmlformats.org/officeDocument/2006/relationships/slide" Target="/ppt/slides/slide2.xml" Id="Rf9e79757a72743e6" /><Relationship Type="http://schemas.openxmlformats.org/officeDocument/2006/relationships/slide" Target="/ppt/slides/slide3.xml" Id="R4f4ec373548c4041" /><Relationship Type="http://schemas.openxmlformats.org/officeDocument/2006/relationships/slide" Target="/ppt/slides/slide4.xml" Id="R3f96c27cf94a4193" /><Relationship Type="http://schemas.openxmlformats.org/officeDocument/2006/relationships/slide" Target="/ppt/slides/slide5.xml" Id="Rd3ca2f4944d34edd" /><Relationship Type="http://schemas.openxmlformats.org/officeDocument/2006/relationships/slide" Target="/ppt/slides/slide6.xml" Id="Rf94e3f64b8af4d10" /><Relationship Type="http://schemas.openxmlformats.org/officeDocument/2006/relationships/slide" Target="/ppt/slides/slide7.xml" Id="R091020ccbde3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61c824aad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14c66092e44d1" /><Relationship Type="http://schemas.openxmlformats.org/officeDocument/2006/relationships/theme" Target="/ppt/slideMasters/theme/theme1.xml" Id="Rc770bfa14760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14c66092e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2aba92ce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ee576fd8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ec0c8a275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0a37cda6e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e3147274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268295ca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1cefca94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&amp; HAMAR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&amp; HAMAR VVS AS ble etablert [år] og holder til i Reinli.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6 178 243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2 558 779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3 476 260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ANDREAS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JOACHIM STAVEDAL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Reinlivegen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2933 Reinli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925 484 911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&amp; HAMAR VVS AS</a:t>
            </a:r>
          </a:p>
        </p:txBody>
      </p:sp>
    </p:spTree>
  </p:cSld>
  <p:clrMapOvr>
    <a:masterClrMapping xmlns:a="http://schemas.openxmlformats.org/drawingml/2006/main"/>
  </p:clrMapOvr>
</p:sld>
</file>