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ac770d55bc40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74c1f6774f4f97"/>
  </p:sldMasterIdLst>
  <p:sldIdLst>
    <p:sldId xmlns:r="http://schemas.openxmlformats.org/officeDocument/2006/relationships" id="256" r:id="Rd536d0e901724b22"/>
    <p:sldId xmlns:r="http://schemas.openxmlformats.org/officeDocument/2006/relationships" id="257" r:id="R59ed3257c3904342"/>
    <p:sldId xmlns:r="http://schemas.openxmlformats.org/officeDocument/2006/relationships" id="258" r:id="R66a6238faa264e9e"/>
    <p:sldId xmlns:r="http://schemas.openxmlformats.org/officeDocument/2006/relationships" id="259" r:id="R3165306f92104dc3"/>
    <p:sldId xmlns:r="http://schemas.openxmlformats.org/officeDocument/2006/relationships" id="260" r:id="R6a6bf17d3ad9423e"/>
    <p:sldId xmlns:r="http://schemas.openxmlformats.org/officeDocument/2006/relationships" id="261" r:id="Rc521c40d3c4b43ee"/>
    <p:sldId xmlns:r="http://schemas.openxmlformats.org/officeDocument/2006/relationships" id="262" r:id="R812c68a927574b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74c1f6774f4f97" /><Relationship Type="http://schemas.openxmlformats.org/officeDocument/2006/relationships/slide" Target="/ppt/slides/slide1.xml" Id="Rd536d0e901724b22" /><Relationship Type="http://schemas.openxmlformats.org/officeDocument/2006/relationships/slide" Target="/ppt/slides/slide2.xml" Id="R59ed3257c3904342" /><Relationship Type="http://schemas.openxmlformats.org/officeDocument/2006/relationships/slide" Target="/ppt/slides/slide3.xml" Id="R66a6238faa264e9e" /><Relationship Type="http://schemas.openxmlformats.org/officeDocument/2006/relationships/slide" Target="/ppt/slides/slide4.xml" Id="R3165306f92104dc3" /><Relationship Type="http://schemas.openxmlformats.org/officeDocument/2006/relationships/slide" Target="/ppt/slides/slide5.xml" Id="R6a6bf17d3ad9423e" /><Relationship Type="http://schemas.openxmlformats.org/officeDocument/2006/relationships/slide" Target="/ppt/slides/slide6.xml" Id="Rc521c40d3c4b43ee" /><Relationship Type="http://schemas.openxmlformats.org/officeDocument/2006/relationships/slide" Target="/ppt/slides/slide7.xml" Id="R812c68a927574b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b64e639fd04c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f40f3c115460d" /><Relationship Type="http://schemas.openxmlformats.org/officeDocument/2006/relationships/theme" Target="/ppt/slideMasters/theme/theme1.xml" Id="R94f9384469a041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af40f3c11546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58c03c0914b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6d5c625e843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a6e0277e24e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eca486ad746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717a92e8f4b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6c35deca045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3e701078743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BJÅLID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BJÅLID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BJÅLID ANLEGG AS ble etablert [år] og holder til i Rauland.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BJÅLID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BJÅLID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BJÅLID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9 565 835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258 139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−506 944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3 761 635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BJÅLID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BJÅLID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BJÅLID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Raulandsvegen 1697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3864 Rauland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mortenbjaalid@outlook.com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925 499 706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BJÅLID ANLEGG AS</a:t>
            </a:r>
          </a:p>
        </p:txBody>
      </p:sp>
    </p:spTree>
  </p:cSld>
  <p:clrMapOvr>
    <a:masterClrMapping xmlns:a="http://schemas.openxmlformats.org/drawingml/2006/main"/>
  </p:clrMapOvr>
</p:sld>
</file>