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f4462fe7b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ca4e4193a43a9"/>
  </p:sldMasterIdLst>
  <p:sldIdLst>
    <p:sldId xmlns:r="http://schemas.openxmlformats.org/officeDocument/2006/relationships" id="256" r:id="R65111227852b4ee3"/>
    <p:sldId xmlns:r="http://schemas.openxmlformats.org/officeDocument/2006/relationships" id="257" r:id="Rf62380b6a94a4072"/>
    <p:sldId xmlns:r="http://schemas.openxmlformats.org/officeDocument/2006/relationships" id="258" r:id="Rfe756dffac0349b8"/>
    <p:sldId xmlns:r="http://schemas.openxmlformats.org/officeDocument/2006/relationships" id="259" r:id="Rba6bc412c5ad4f2c"/>
    <p:sldId xmlns:r="http://schemas.openxmlformats.org/officeDocument/2006/relationships" id="260" r:id="Rf77a471f5a804e55"/>
    <p:sldId xmlns:r="http://schemas.openxmlformats.org/officeDocument/2006/relationships" id="261" r:id="R5d8481feaddb474c"/>
    <p:sldId xmlns:r="http://schemas.openxmlformats.org/officeDocument/2006/relationships" id="262" r:id="R1bdb5938b57e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ca4e4193a43a9" /><Relationship Type="http://schemas.openxmlformats.org/officeDocument/2006/relationships/slide" Target="/ppt/slides/slide1.xml" Id="R65111227852b4ee3" /><Relationship Type="http://schemas.openxmlformats.org/officeDocument/2006/relationships/slide" Target="/ppt/slides/slide2.xml" Id="Rf62380b6a94a4072" /><Relationship Type="http://schemas.openxmlformats.org/officeDocument/2006/relationships/slide" Target="/ppt/slides/slide3.xml" Id="Rfe756dffac0349b8" /><Relationship Type="http://schemas.openxmlformats.org/officeDocument/2006/relationships/slide" Target="/ppt/slides/slide4.xml" Id="Rba6bc412c5ad4f2c" /><Relationship Type="http://schemas.openxmlformats.org/officeDocument/2006/relationships/slide" Target="/ppt/slides/slide5.xml" Id="Rf77a471f5a804e55" /><Relationship Type="http://schemas.openxmlformats.org/officeDocument/2006/relationships/slide" Target="/ppt/slides/slide6.xml" Id="R5d8481feaddb474c" /><Relationship Type="http://schemas.openxmlformats.org/officeDocument/2006/relationships/slide" Target="/ppt/slides/slide7.xml" Id="R1bdb5938b57e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65b5556eb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9ae2f1824f31" /><Relationship Type="http://schemas.openxmlformats.org/officeDocument/2006/relationships/theme" Target="/ppt/slideMasters/theme/theme1.xml" Id="Rc27eb9f13502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b9ae2f182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0488af95b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7a051df8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e19ef7667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94a1f3933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62691bac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9b8594b4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b012ab13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JØRAN INVESTS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JØRAN INVESTS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JØRAANDSTAD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Jøraandstad, Eugenies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925 502 618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JØRAN INVESTS AS</a:t>
            </a:r>
          </a:p>
        </p:txBody>
      </p:sp>
    </p:spTree>
  </p:cSld>
  <p:clrMapOvr>
    <a:masterClrMapping xmlns:a="http://schemas.openxmlformats.org/drawingml/2006/main"/>
  </p:clrMapOvr>
</p:sld>
</file>