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4be611540044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80aa96337c4d71"/>
  </p:sldMasterIdLst>
  <p:sldIdLst>
    <p:sldId xmlns:r="http://schemas.openxmlformats.org/officeDocument/2006/relationships" id="256" r:id="R4cd1503f3ad74ccb"/>
    <p:sldId xmlns:r="http://schemas.openxmlformats.org/officeDocument/2006/relationships" id="257" r:id="R09dc19f6343543b0"/>
    <p:sldId xmlns:r="http://schemas.openxmlformats.org/officeDocument/2006/relationships" id="258" r:id="Rf8acdfed7c624e63"/>
    <p:sldId xmlns:r="http://schemas.openxmlformats.org/officeDocument/2006/relationships" id="259" r:id="R8e6dc242bd58427d"/>
    <p:sldId xmlns:r="http://schemas.openxmlformats.org/officeDocument/2006/relationships" id="260" r:id="R5ab242a4aacf4d77"/>
    <p:sldId xmlns:r="http://schemas.openxmlformats.org/officeDocument/2006/relationships" id="261" r:id="R091405fd3f854313"/>
    <p:sldId xmlns:r="http://schemas.openxmlformats.org/officeDocument/2006/relationships" id="262" r:id="Re332317ac30442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80aa96337c4d71" /><Relationship Type="http://schemas.openxmlformats.org/officeDocument/2006/relationships/slide" Target="/ppt/slides/slide1.xml" Id="R4cd1503f3ad74ccb" /><Relationship Type="http://schemas.openxmlformats.org/officeDocument/2006/relationships/slide" Target="/ppt/slides/slide2.xml" Id="R09dc19f6343543b0" /><Relationship Type="http://schemas.openxmlformats.org/officeDocument/2006/relationships/slide" Target="/ppt/slides/slide3.xml" Id="Rf8acdfed7c624e63" /><Relationship Type="http://schemas.openxmlformats.org/officeDocument/2006/relationships/slide" Target="/ppt/slides/slide4.xml" Id="R8e6dc242bd58427d" /><Relationship Type="http://schemas.openxmlformats.org/officeDocument/2006/relationships/slide" Target="/ppt/slides/slide5.xml" Id="R5ab242a4aacf4d77" /><Relationship Type="http://schemas.openxmlformats.org/officeDocument/2006/relationships/slide" Target="/ppt/slides/slide6.xml" Id="R091405fd3f854313" /><Relationship Type="http://schemas.openxmlformats.org/officeDocument/2006/relationships/slide" Target="/ppt/slides/slide7.xml" Id="Re332317ac30442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031b02447445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365ccf6d2414a" /><Relationship Type="http://schemas.openxmlformats.org/officeDocument/2006/relationships/theme" Target="/ppt/slideMasters/theme/theme1.xml" Id="R3170bc7abaad4b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b365ccf6d241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eeef34a994d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cef2d358743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cf21ca3aa48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7b1fd0af94e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21f11af2749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49aea1fc04a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076573bb448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ADAGRAD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ADAGRAD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ADAGRAD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ADAGRAD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ADAGRAD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ADAGRAD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138 455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151 736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ADAGRAD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FEET EMIL KRISTOFFER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ADAGRAD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Holmenfaret 27B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925 502 634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ADAGRAD AS</a:t>
            </a:r>
          </a:p>
        </p:txBody>
      </p:sp>
    </p:spTree>
  </p:cSld>
  <p:clrMapOvr>
    <a:masterClrMapping xmlns:a="http://schemas.openxmlformats.org/drawingml/2006/main"/>
  </p:clrMapOvr>
</p:sld>
</file>