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1530cd720040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337c3db7df4c84"/>
  </p:sldMasterIdLst>
  <p:sldIdLst>
    <p:sldId xmlns:r="http://schemas.openxmlformats.org/officeDocument/2006/relationships" id="256" r:id="Rdd2dbb102f9c419d"/>
    <p:sldId xmlns:r="http://schemas.openxmlformats.org/officeDocument/2006/relationships" id="257" r:id="R789d9f4d5e694524"/>
    <p:sldId xmlns:r="http://schemas.openxmlformats.org/officeDocument/2006/relationships" id="258" r:id="R5628c3e8f00a4ad6"/>
    <p:sldId xmlns:r="http://schemas.openxmlformats.org/officeDocument/2006/relationships" id="259" r:id="R720ce86bf6fa40ca"/>
    <p:sldId xmlns:r="http://schemas.openxmlformats.org/officeDocument/2006/relationships" id="260" r:id="R1c84ca6ae6bf4fe8"/>
    <p:sldId xmlns:r="http://schemas.openxmlformats.org/officeDocument/2006/relationships" id="261" r:id="Rc87b698313624212"/>
    <p:sldId xmlns:r="http://schemas.openxmlformats.org/officeDocument/2006/relationships" id="262" r:id="R86ebb5dbb79948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37c3db7df4c84" /><Relationship Type="http://schemas.openxmlformats.org/officeDocument/2006/relationships/slide" Target="/ppt/slides/slide1.xml" Id="Rdd2dbb102f9c419d" /><Relationship Type="http://schemas.openxmlformats.org/officeDocument/2006/relationships/slide" Target="/ppt/slides/slide2.xml" Id="R789d9f4d5e694524" /><Relationship Type="http://schemas.openxmlformats.org/officeDocument/2006/relationships/slide" Target="/ppt/slides/slide3.xml" Id="R5628c3e8f00a4ad6" /><Relationship Type="http://schemas.openxmlformats.org/officeDocument/2006/relationships/slide" Target="/ppt/slides/slide4.xml" Id="R720ce86bf6fa40ca" /><Relationship Type="http://schemas.openxmlformats.org/officeDocument/2006/relationships/slide" Target="/ppt/slides/slide5.xml" Id="R1c84ca6ae6bf4fe8" /><Relationship Type="http://schemas.openxmlformats.org/officeDocument/2006/relationships/slide" Target="/ppt/slides/slide6.xml" Id="Rc87b698313624212" /><Relationship Type="http://schemas.openxmlformats.org/officeDocument/2006/relationships/slide" Target="/ppt/slides/slide7.xml" Id="R86ebb5dbb79948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cf3a389874a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a9a0020394b99" /><Relationship Type="http://schemas.openxmlformats.org/officeDocument/2006/relationships/theme" Target="/ppt/slideMasters/theme/theme1.xml" Id="Rde25f635965c44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1a9a0020394b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ed404940c46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30fe4caf54d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316d1abef4c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8a71c540446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d39101bdd4c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33082fbf54c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e2d905ad94a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VOLT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VOLT ENTREPRENØR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158 729 604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2 529 127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3 109 422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26 005 721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45 871 665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VOLT HOLDING HARSTAD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Seljestadveien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925 502 766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VOLT ENTREPRENØR AS</a:t>
            </a:r>
          </a:p>
        </p:txBody>
      </p:sp>
    </p:spTree>
  </p:cSld>
  <p:clrMapOvr>
    <a:masterClrMapping xmlns:a="http://schemas.openxmlformats.org/drawingml/2006/main"/>
  </p:clrMapOvr>
</p:sld>
</file>