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6aa96494704c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98a8cd226a4b67"/>
  </p:sldMasterIdLst>
  <p:sldIdLst>
    <p:sldId xmlns:r="http://schemas.openxmlformats.org/officeDocument/2006/relationships" id="256" r:id="Rd0174dbcc22a4d3d"/>
    <p:sldId xmlns:r="http://schemas.openxmlformats.org/officeDocument/2006/relationships" id="257" r:id="R606f73d2199344b4"/>
    <p:sldId xmlns:r="http://schemas.openxmlformats.org/officeDocument/2006/relationships" id="258" r:id="Rdd2375a46a214b34"/>
    <p:sldId xmlns:r="http://schemas.openxmlformats.org/officeDocument/2006/relationships" id="259" r:id="R8d30302d97154df6"/>
    <p:sldId xmlns:r="http://schemas.openxmlformats.org/officeDocument/2006/relationships" id="260" r:id="R9cb3c582914b45bd"/>
    <p:sldId xmlns:r="http://schemas.openxmlformats.org/officeDocument/2006/relationships" id="261" r:id="R30da1228d7544b6f"/>
    <p:sldId xmlns:r="http://schemas.openxmlformats.org/officeDocument/2006/relationships" id="262" r:id="Rc2de5520c4e84f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98a8cd226a4b67" /><Relationship Type="http://schemas.openxmlformats.org/officeDocument/2006/relationships/slide" Target="/ppt/slides/slide1.xml" Id="Rd0174dbcc22a4d3d" /><Relationship Type="http://schemas.openxmlformats.org/officeDocument/2006/relationships/slide" Target="/ppt/slides/slide2.xml" Id="R606f73d2199344b4" /><Relationship Type="http://schemas.openxmlformats.org/officeDocument/2006/relationships/slide" Target="/ppt/slides/slide3.xml" Id="Rdd2375a46a214b34" /><Relationship Type="http://schemas.openxmlformats.org/officeDocument/2006/relationships/slide" Target="/ppt/slides/slide4.xml" Id="R8d30302d97154df6" /><Relationship Type="http://schemas.openxmlformats.org/officeDocument/2006/relationships/slide" Target="/ppt/slides/slide5.xml" Id="R9cb3c582914b45bd" /><Relationship Type="http://schemas.openxmlformats.org/officeDocument/2006/relationships/slide" Target="/ppt/slides/slide6.xml" Id="R30da1228d7544b6f" /><Relationship Type="http://schemas.openxmlformats.org/officeDocument/2006/relationships/slide" Target="/ppt/slides/slide7.xml" Id="Rc2de5520c4e84f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cf5a4ebff64d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7cf900dd1442a5" /><Relationship Type="http://schemas.openxmlformats.org/officeDocument/2006/relationships/theme" Target="/ppt/slideMasters/theme/theme1.xml" Id="Rae1c288432014f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7cf900dd1442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44ebb898fb4d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601e5cc77246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d09f1d40d24b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c7a00ba0974a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6c4a1451d445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6ab1253049426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0488f99a5b4f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HILSTRØM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HILSTRØM HOLDING AS ble etablert [år] og holder til i Slemmestad.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319 223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10 999 753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11 739 592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 LILLI SELVÅG HILSTRØM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Tåjeveien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3470 Slemmestad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925 505 676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HILSTRØM HOLDING AS</a:t>
            </a:r>
          </a:p>
        </p:txBody>
      </p:sp>
    </p:spTree>
  </p:cSld>
  <p:clrMapOvr>
    <a:masterClrMapping xmlns:a="http://schemas.openxmlformats.org/drawingml/2006/main"/>
  </p:clrMapOvr>
</p:sld>
</file>