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dddcb9056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44d096fee425a"/>
  </p:sldMasterIdLst>
  <p:sldIdLst>
    <p:sldId xmlns:r="http://schemas.openxmlformats.org/officeDocument/2006/relationships" id="256" r:id="R055f382b761f4e30"/>
    <p:sldId xmlns:r="http://schemas.openxmlformats.org/officeDocument/2006/relationships" id="257" r:id="R1860a356fc7c4afb"/>
    <p:sldId xmlns:r="http://schemas.openxmlformats.org/officeDocument/2006/relationships" id="258" r:id="R4a4f33a1cc424309"/>
    <p:sldId xmlns:r="http://schemas.openxmlformats.org/officeDocument/2006/relationships" id="259" r:id="Rf31be6808da945cd"/>
    <p:sldId xmlns:r="http://schemas.openxmlformats.org/officeDocument/2006/relationships" id="260" r:id="R3aed657086914e00"/>
    <p:sldId xmlns:r="http://schemas.openxmlformats.org/officeDocument/2006/relationships" id="261" r:id="R3aa562f227c2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44d096fee425a" /><Relationship Type="http://schemas.openxmlformats.org/officeDocument/2006/relationships/slide" Target="/ppt/slides/slide1.xml" Id="R055f382b761f4e30" /><Relationship Type="http://schemas.openxmlformats.org/officeDocument/2006/relationships/slide" Target="/ppt/slides/slide2.xml" Id="R1860a356fc7c4afb" /><Relationship Type="http://schemas.openxmlformats.org/officeDocument/2006/relationships/slide" Target="/ppt/slides/slide3.xml" Id="R4a4f33a1cc424309" /><Relationship Type="http://schemas.openxmlformats.org/officeDocument/2006/relationships/slide" Target="/ppt/slides/slide4.xml" Id="Rf31be6808da945cd" /><Relationship Type="http://schemas.openxmlformats.org/officeDocument/2006/relationships/slide" Target="/ppt/slides/slide5.xml" Id="R3aed657086914e00" /><Relationship Type="http://schemas.openxmlformats.org/officeDocument/2006/relationships/slide" Target="/ppt/slides/slide6.xml" Id="R3aa562f227c2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06ac75d4b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80bfea78045bb" /><Relationship Type="http://schemas.openxmlformats.org/officeDocument/2006/relationships/theme" Target="/ppt/slideMasters/theme/theme1.xml" Id="R39dcf6f7c2f7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80bfea780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30e4ce46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b52148cc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5544baf86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4a4ed7552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d8a8eac54d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cd8dc402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