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9310c50f5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6873c70094bfa"/>
  </p:sldMasterIdLst>
  <p:sldIdLst>
    <p:sldId xmlns:r="http://schemas.openxmlformats.org/officeDocument/2006/relationships" id="256" r:id="R43d30ebb15604fa0"/>
    <p:sldId xmlns:r="http://schemas.openxmlformats.org/officeDocument/2006/relationships" id="257" r:id="R330a1bbb6ef34bd2"/>
    <p:sldId xmlns:r="http://schemas.openxmlformats.org/officeDocument/2006/relationships" id="258" r:id="Rd4d4016f692748a2"/>
    <p:sldId xmlns:r="http://schemas.openxmlformats.org/officeDocument/2006/relationships" id="259" r:id="R03436f4137374471"/>
    <p:sldId xmlns:r="http://schemas.openxmlformats.org/officeDocument/2006/relationships" id="260" r:id="R0a96e44c8d51473c"/>
    <p:sldId xmlns:r="http://schemas.openxmlformats.org/officeDocument/2006/relationships" id="261" r:id="R6e59686e050d465a"/>
    <p:sldId xmlns:r="http://schemas.openxmlformats.org/officeDocument/2006/relationships" id="262" r:id="R3d1196355dcd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6873c70094bfa" /><Relationship Type="http://schemas.openxmlformats.org/officeDocument/2006/relationships/slide" Target="/ppt/slides/slide1.xml" Id="R43d30ebb15604fa0" /><Relationship Type="http://schemas.openxmlformats.org/officeDocument/2006/relationships/slide" Target="/ppt/slides/slide2.xml" Id="R330a1bbb6ef34bd2" /><Relationship Type="http://schemas.openxmlformats.org/officeDocument/2006/relationships/slide" Target="/ppt/slides/slide3.xml" Id="Rd4d4016f692748a2" /><Relationship Type="http://schemas.openxmlformats.org/officeDocument/2006/relationships/slide" Target="/ppt/slides/slide4.xml" Id="R03436f4137374471" /><Relationship Type="http://schemas.openxmlformats.org/officeDocument/2006/relationships/slide" Target="/ppt/slides/slide5.xml" Id="R0a96e44c8d51473c" /><Relationship Type="http://schemas.openxmlformats.org/officeDocument/2006/relationships/slide" Target="/ppt/slides/slide6.xml" Id="R6e59686e050d465a" /><Relationship Type="http://schemas.openxmlformats.org/officeDocument/2006/relationships/slide" Target="/ppt/slides/slide7.xml" Id="R3d1196355dcd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42d7006b9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794228f0749f9" /><Relationship Type="http://schemas.openxmlformats.org/officeDocument/2006/relationships/theme" Target="/ppt/slideMasters/theme/theme1.xml" Id="Re9a09318390d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794228f07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6764938e2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aaf8c4e7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292793524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024bb69c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57006c74e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0d8d307f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8e11daa3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