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1f4533d8094e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27c26d53134b26"/>
  </p:sldMasterIdLst>
  <p:sldIdLst>
    <p:sldId xmlns:r="http://schemas.openxmlformats.org/officeDocument/2006/relationships" id="256" r:id="Red53e4f424da48c9"/>
    <p:sldId xmlns:r="http://schemas.openxmlformats.org/officeDocument/2006/relationships" id="257" r:id="R48faacb49f8e469b"/>
    <p:sldId xmlns:r="http://schemas.openxmlformats.org/officeDocument/2006/relationships" id="258" r:id="Rb577107789c24a26"/>
    <p:sldId xmlns:r="http://schemas.openxmlformats.org/officeDocument/2006/relationships" id="259" r:id="R74b0956ee7e944d7"/>
    <p:sldId xmlns:r="http://schemas.openxmlformats.org/officeDocument/2006/relationships" id="260" r:id="Redeb15d7545a401f"/>
    <p:sldId xmlns:r="http://schemas.openxmlformats.org/officeDocument/2006/relationships" id="261" r:id="R310fca5d124d4ad5"/>
    <p:sldId xmlns:r="http://schemas.openxmlformats.org/officeDocument/2006/relationships" id="262" r:id="R6298e554754d4c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7c26d53134b26" /><Relationship Type="http://schemas.openxmlformats.org/officeDocument/2006/relationships/slide" Target="/ppt/slides/slide1.xml" Id="Red53e4f424da48c9" /><Relationship Type="http://schemas.openxmlformats.org/officeDocument/2006/relationships/slide" Target="/ppt/slides/slide2.xml" Id="R48faacb49f8e469b" /><Relationship Type="http://schemas.openxmlformats.org/officeDocument/2006/relationships/slide" Target="/ppt/slides/slide3.xml" Id="Rb577107789c24a26" /><Relationship Type="http://schemas.openxmlformats.org/officeDocument/2006/relationships/slide" Target="/ppt/slides/slide4.xml" Id="R74b0956ee7e944d7" /><Relationship Type="http://schemas.openxmlformats.org/officeDocument/2006/relationships/slide" Target="/ppt/slides/slide5.xml" Id="Redeb15d7545a401f" /><Relationship Type="http://schemas.openxmlformats.org/officeDocument/2006/relationships/slide" Target="/ppt/slides/slide6.xml" Id="R310fca5d124d4ad5" /><Relationship Type="http://schemas.openxmlformats.org/officeDocument/2006/relationships/slide" Target="/ppt/slides/slide7.xml" Id="R6298e554754d4c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4830b89f941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2ee473911495e" /><Relationship Type="http://schemas.openxmlformats.org/officeDocument/2006/relationships/theme" Target="/ppt/slideMasters/theme/theme1.xml" Id="Recb78bf8d2c845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e2ee47391149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673f9c48b4e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cac3ddd1f46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41651f7cb4c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de35bcdd946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ee3fc550a47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c8d9a2a9f4f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1a94c1ae945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LINDHJEM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LINDHJEM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LINDHJEM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LINDHJEM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LINDHJEM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LINDHJEM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2 292 041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292 187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445 450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2 264 226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LINDHJEM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LINDHJEM INVESTMENT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LINDHJEM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925 510 092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LINDHJEM REGNSKAP AS</a:t>
            </a:r>
          </a:p>
        </p:txBody>
      </p:sp>
    </p:spTree>
  </p:cSld>
  <p:clrMapOvr>
    <a:masterClrMapping xmlns:a="http://schemas.openxmlformats.org/drawingml/2006/main"/>
  </p:clrMapOvr>
</p:sld>
</file>