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d4ef2e8be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271dfd4104c40"/>
  </p:sldMasterIdLst>
  <p:sldIdLst>
    <p:sldId xmlns:r="http://schemas.openxmlformats.org/officeDocument/2006/relationships" id="256" r:id="Rbd89db2a038a4ff3"/>
    <p:sldId xmlns:r="http://schemas.openxmlformats.org/officeDocument/2006/relationships" id="257" r:id="R03f5a35de80f430d"/>
    <p:sldId xmlns:r="http://schemas.openxmlformats.org/officeDocument/2006/relationships" id="258" r:id="R2c7c5546a7134fea"/>
    <p:sldId xmlns:r="http://schemas.openxmlformats.org/officeDocument/2006/relationships" id="259" r:id="Rd877eaa2595d4471"/>
    <p:sldId xmlns:r="http://schemas.openxmlformats.org/officeDocument/2006/relationships" id="260" r:id="R41b07b0011ab414a"/>
    <p:sldId xmlns:r="http://schemas.openxmlformats.org/officeDocument/2006/relationships" id="261" r:id="R4a54ac3fb94c4b32"/>
    <p:sldId xmlns:r="http://schemas.openxmlformats.org/officeDocument/2006/relationships" id="262" r:id="R047a43a55402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271dfd4104c40" /><Relationship Type="http://schemas.openxmlformats.org/officeDocument/2006/relationships/slide" Target="/ppt/slides/slide1.xml" Id="Rbd89db2a038a4ff3" /><Relationship Type="http://schemas.openxmlformats.org/officeDocument/2006/relationships/slide" Target="/ppt/slides/slide2.xml" Id="R03f5a35de80f430d" /><Relationship Type="http://schemas.openxmlformats.org/officeDocument/2006/relationships/slide" Target="/ppt/slides/slide3.xml" Id="R2c7c5546a7134fea" /><Relationship Type="http://schemas.openxmlformats.org/officeDocument/2006/relationships/slide" Target="/ppt/slides/slide4.xml" Id="Rd877eaa2595d4471" /><Relationship Type="http://schemas.openxmlformats.org/officeDocument/2006/relationships/slide" Target="/ppt/slides/slide5.xml" Id="R41b07b0011ab414a" /><Relationship Type="http://schemas.openxmlformats.org/officeDocument/2006/relationships/slide" Target="/ppt/slides/slide6.xml" Id="R4a54ac3fb94c4b32" /><Relationship Type="http://schemas.openxmlformats.org/officeDocument/2006/relationships/slide" Target="/ppt/slides/slide7.xml" Id="R047a43a55402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8cd00b262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9b3e30dba43f6" /><Relationship Type="http://schemas.openxmlformats.org/officeDocument/2006/relationships/theme" Target="/ppt/slideMasters/theme/theme1.xml" Id="Rfec911bcbb1e4d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9b3e30dba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0c7d2dc8b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bebed400f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a3d422cdf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8f3879aaa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1b824367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963ffb43b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6451cacb7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RØM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−260 929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149 776 838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150 847 585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RUNE 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925 510 262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RØM HOLDING AS</a:t>
            </a:r>
          </a:p>
        </p:txBody>
      </p:sp>
    </p:spTree>
  </p:cSld>
  <p:clrMapOvr>
    <a:masterClrMapping xmlns:a="http://schemas.openxmlformats.org/drawingml/2006/main"/>
  </p:clrMapOvr>
</p:sld>
</file>