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2f1022f5b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c44aeb0014c96"/>
  </p:sldMasterIdLst>
  <p:sldIdLst>
    <p:sldId xmlns:r="http://schemas.openxmlformats.org/officeDocument/2006/relationships" id="256" r:id="Rd040b9083fbd46f6"/>
    <p:sldId xmlns:r="http://schemas.openxmlformats.org/officeDocument/2006/relationships" id="257" r:id="R88f8bd40bf9f4622"/>
    <p:sldId xmlns:r="http://schemas.openxmlformats.org/officeDocument/2006/relationships" id="258" r:id="Ree2885d3588c4eb1"/>
    <p:sldId xmlns:r="http://schemas.openxmlformats.org/officeDocument/2006/relationships" id="259" r:id="R61b85a218e844477"/>
    <p:sldId xmlns:r="http://schemas.openxmlformats.org/officeDocument/2006/relationships" id="260" r:id="R9f9c594cb06548af"/>
    <p:sldId xmlns:r="http://schemas.openxmlformats.org/officeDocument/2006/relationships" id="261" r:id="R5d00218b18fa4aaa"/>
    <p:sldId xmlns:r="http://schemas.openxmlformats.org/officeDocument/2006/relationships" id="262" r:id="Rd53257f3f2b9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c44aeb0014c96" /><Relationship Type="http://schemas.openxmlformats.org/officeDocument/2006/relationships/slide" Target="/ppt/slides/slide1.xml" Id="Rd040b9083fbd46f6" /><Relationship Type="http://schemas.openxmlformats.org/officeDocument/2006/relationships/slide" Target="/ppt/slides/slide2.xml" Id="R88f8bd40bf9f4622" /><Relationship Type="http://schemas.openxmlformats.org/officeDocument/2006/relationships/slide" Target="/ppt/slides/slide3.xml" Id="Ree2885d3588c4eb1" /><Relationship Type="http://schemas.openxmlformats.org/officeDocument/2006/relationships/slide" Target="/ppt/slides/slide4.xml" Id="R61b85a218e844477" /><Relationship Type="http://schemas.openxmlformats.org/officeDocument/2006/relationships/slide" Target="/ppt/slides/slide5.xml" Id="R9f9c594cb06548af" /><Relationship Type="http://schemas.openxmlformats.org/officeDocument/2006/relationships/slide" Target="/ppt/slides/slide6.xml" Id="R5d00218b18fa4aaa" /><Relationship Type="http://schemas.openxmlformats.org/officeDocument/2006/relationships/slide" Target="/ppt/slides/slide7.xml" Id="Rd53257f3f2b9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de38d2e1d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51e681d84ab4" /><Relationship Type="http://schemas.openxmlformats.org/officeDocument/2006/relationships/theme" Target="/ppt/slideMasters/theme/theme1.xml" Id="R320db4661914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951e681d8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20d0f7ec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72d5a497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3e50e5a6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c06ad2fc9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8ab3f0830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fc2a2288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a8e453ecd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MADSEN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MADSEN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33 390 003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204 920 815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274 851 243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RØM HOLDING AS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&amp; AMUND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MADSEN HOLDING AS</a:t>
            </a:r>
          </a:p>
        </p:txBody>
      </p:sp>
    </p:spTree>
  </p:cSld>
  <p:clrMapOvr>
    <a:masterClrMapping xmlns:a="http://schemas.openxmlformats.org/drawingml/2006/main"/>
  </p:clrMapOvr>
</p:sld>
</file>