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2d1fc9b23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c1784ad9d45bf"/>
  </p:sldMasterIdLst>
  <p:sldIdLst>
    <p:sldId xmlns:r="http://schemas.openxmlformats.org/officeDocument/2006/relationships" id="256" r:id="R71ed7f2379104491"/>
    <p:sldId xmlns:r="http://schemas.openxmlformats.org/officeDocument/2006/relationships" id="257" r:id="R18d2e217aef44bcf"/>
    <p:sldId xmlns:r="http://schemas.openxmlformats.org/officeDocument/2006/relationships" id="258" r:id="R913d4cac53654505"/>
    <p:sldId xmlns:r="http://schemas.openxmlformats.org/officeDocument/2006/relationships" id="259" r:id="R77fee7807a75469d"/>
    <p:sldId xmlns:r="http://schemas.openxmlformats.org/officeDocument/2006/relationships" id="260" r:id="R067861d3b6c74c8f"/>
    <p:sldId xmlns:r="http://schemas.openxmlformats.org/officeDocument/2006/relationships" id="261" r:id="R656bd74656454350"/>
    <p:sldId xmlns:r="http://schemas.openxmlformats.org/officeDocument/2006/relationships" id="262" r:id="R7f911eb275c9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c1784ad9d45bf" /><Relationship Type="http://schemas.openxmlformats.org/officeDocument/2006/relationships/slide" Target="/ppt/slides/slide1.xml" Id="R71ed7f2379104491" /><Relationship Type="http://schemas.openxmlformats.org/officeDocument/2006/relationships/slide" Target="/ppt/slides/slide2.xml" Id="R18d2e217aef44bcf" /><Relationship Type="http://schemas.openxmlformats.org/officeDocument/2006/relationships/slide" Target="/ppt/slides/slide3.xml" Id="R913d4cac53654505" /><Relationship Type="http://schemas.openxmlformats.org/officeDocument/2006/relationships/slide" Target="/ppt/slides/slide4.xml" Id="R77fee7807a75469d" /><Relationship Type="http://schemas.openxmlformats.org/officeDocument/2006/relationships/slide" Target="/ppt/slides/slide5.xml" Id="R067861d3b6c74c8f" /><Relationship Type="http://schemas.openxmlformats.org/officeDocument/2006/relationships/slide" Target="/ppt/slides/slide6.xml" Id="R656bd74656454350" /><Relationship Type="http://schemas.openxmlformats.org/officeDocument/2006/relationships/slide" Target="/ppt/slides/slide7.xml" Id="R7f911eb275c9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f4964d82a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7e73232b24b94" /><Relationship Type="http://schemas.openxmlformats.org/officeDocument/2006/relationships/theme" Target="/ppt/slideMasters/theme/theme1.xml" Id="R5f599798207e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7e73232b2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2f42b23eb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bf6feb03c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6e1bdd1ad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86042742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0df3266de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79ca1c8f8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14c5058e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MADSEN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MADSEN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249 418 228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23 044 073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19 949 834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102 888 107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210 433 790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MADSEN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925 510 610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AS</a:t>
            </a:r>
          </a:p>
        </p:txBody>
      </p:sp>
    </p:spTree>
  </p:cSld>
  <p:clrMapOvr>
    <a:masterClrMapping xmlns:a="http://schemas.openxmlformats.org/drawingml/2006/main"/>
  </p:clrMapOvr>
</p:sld>
</file>