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218f261dd2d44e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34e4953dd3d426e"/>
  </p:sldMasterIdLst>
  <p:sldIdLst>
    <p:sldId xmlns:r="http://schemas.openxmlformats.org/officeDocument/2006/relationships" id="256" r:id="R8d4ba2e2c8de4f18"/>
    <p:sldId xmlns:r="http://schemas.openxmlformats.org/officeDocument/2006/relationships" id="257" r:id="R4d3606e44d984236"/>
    <p:sldId xmlns:r="http://schemas.openxmlformats.org/officeDocument/2006/relationships" id="258" r:id="Rb67a93ba2cef4b93"/>
    <p:sldId xmlns:r="http://schemas.openxmlformats.org/officeDocument/2006/relationships" id="259" r:id="R6ea27daafe664514"/>
    <p:sldId xmlns:r="http://schemas.openxmlformats.org/officeDocument/2006/relationships" id="260" r:id="Rf5d924c5461d4d73"/>
    <p:sldId xmlns:r="http://schemas.openxmlformats.org/officeDocument/2006/relationships" id="261" r:id="R70f4e18ebf51451c"/>
    <p:sldId xmlns:r="http://schemas.openxmlformats.org/officeDocument/2006/relationships" id="262" r:id="Rc4e62c02e45145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34e4953dd3d426e" /><Relationship Type="http://schemas.openxmlformats.org/officeDocument/2006/relationships/slide" Target="/ppt/slides/slide1.xml" Id="R8d4ba2e2c8de4f18" /><Relationship Type="http://schemas.openxmlformats.org/officeDocument/2006/relationships/slide" Target="/ppt/slides/slide2.xml" Id="R4d3606e44d984236" /><Relationship Type="http://schemas.openxmlformats.org/officeDocument/2006/relationships/slide" Target="/ppt/slides/slide3.xml" Id="Rb67a93ba2cef4b93" /><Relationship Type="http://schemas.openxmlformats.org/officeDocument/2006/relationships/slide" Target="/ppt/slides/slide4.xml" Id="R6ea27daafe664514" /><Relationship Type="http://schemas.openxmlformats.org/officeDocument/2006/relationships/slide" Target="/ppt/slides/slide5.xml" Id="Rf5d924c5461d4d73" /><Relationship Type="http://schemas.openxmlformats.org/officeDocument/2006/relationships/slide" Target="/ppt/slides/slide6.xml" Id="R70f4e18ebf51451c" /><Relationship Type="http://schemas.openxmlformats.org/officeDocument/2006/relationships/slide" Target="/ppt/slides/slide7.xml" Id="Rc4e62c02e45145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a81337ff5eb40b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d716531f7647e1" /><Relationship Type="http://schemas.openxmlformats.org/officeDocument/2006/relationships/theme" Target="/ppt/slideMasters/theme/theme1.xml" Id="R1b831eb9fbda43c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fd716531f7647e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ff9262edb04ef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a4a261bf9442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873cf8318c4ed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c199f7d2d842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4dec51a18d4d4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f90332df9d474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83d4225c7c40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APEX EQUITY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APEX EQUITY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−17 786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−19 501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13 822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89 493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LTOWN INVEST AS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MHW INVEST AS  –  22,0 %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HVAM INVEST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FRANK AS  –  17,0 %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SOLIDWEB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SVENSEN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EQUITY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Admiral Børresens vei 6E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925 510 947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APEX EQUITY AS</a:t>
            </a:r>
          </a:p>
        </p:txBody>
      </p:sp>
    </p:spTree>
  </p:cSld>
  <p:clrMapOvr>
    <a:masterClrMapping xmlns:a="http://schemas.openxmlformats.org/drawingml/2006/main"/>
  </p:clrMapOvr>
</p:sld>
</file>