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fa81315cd6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b05ebc3d047d0"/>
  </p:sldMasterIdLst>
  <p:sldIdLst>
    <p:sldId xmlns:r="http://schemas.openxmlformats.org/officeDocument/2006/relationships" id="256" r:id="Rb213a8edba534e05"/>
    <p:sldId xmlns:r="http://schemas.openxmlformats.org/officeDocument/2006/relationships" id="257" r:id="R6c80cbf8d97246fa"/>
    <p:sldId xmlns:r="http://schemas.openxmlformats.org/officeDocument/2006/relationships" id="258" r:id="Rb55ff415b16246ee"/>
    <p:sldId xmlns:r="http://schemas.openxmlformats.org/officeDocument/2006/relationships" id="259" r:id="R83949358ed1d4a15"/>
    <p:sldId xmlns:r="http://schemas.openxmlformats.org/officeDocument/2006/relationships" id="260" r:id="Rc2a7d63006c44fc4"/>
    <p:sldId xmlns:r="http://schemas.openxmlformats.org/officeDocument/2006/relationships" id="261" r:id="Raffb396aa8cc4fcf"/>
    <p:sldId xmlns:r="http://schemas.openxmlformats.org/officeDocument/2006/relationships" id="262" r:id="Rdc5cd218bbf94e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b05ebc3d047d0" /><Relationship Type="http://schemas.openxmlformats.org/officeDocument/2006/relationships/slide" Target="/ppt/slides/slide1.xml" Id="Rb213a8edba534e05" /><Relationship Type="http://schemas.openxmlformats.org/officeDocument/2006/relationships/slide" Target="/ppt/slides/slide2.xml" Id="R6c80cbf8d97246fa" /><Relationship Type="http://schemas.openxmlformats.org/officeDocument/2006/relationships/slide" Target="/ppt/slides/slide3.xml" Id="Rb55ff415b16246ee" /><Relationship Type="http://schemas.openxmlformats.org/officeDocument/2006/relationships/slide" Target="/ppt/slides/slide4.xml" Id="R83949358ed1d4a15" /><Relationship Type="http://schemas.openxmlformats.org/officeDocument/2006/relationships/slide" Target="/ppt/slides/slide5.xml" Id="Rc2a7d63006c44fc4" /><Relationship Type="http://schemas.openxmlformats.org/officeDocument/2006/relationships/slide" Target="/ppt/slides/slide6.xml" Id="Raffb396aa8cc4fcf" /><Relationship Type="http://schemas.openxmlformats.org/officeDocument/2006/relationships/slide" Target="/ppt/slides/slide7.xml" Id="Rdc5cd218bbf94e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3fbc3689e47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4d4a19dda4b7b" /><Relationship Type="http://schemas.openxmlformats.org/officeDocument/2006/relationships/theme" Target="/ppt/slideMasters/theme/theme1.xml" Id="Raaa0e3c3e318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4d4a19dda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d748fd71e4f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68944527e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e7aa8e250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dccf005ba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237e8f96f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5b871873846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95b5fce149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BYGG SERVICE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BYGG SERVICE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BYGG SERVICE ENTREPRENØR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BYGG SERVICE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BYGG SERVICE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BYGG SERVICE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6 122 088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1 357 550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BYGG SERVICE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JANKEVICIUS ARVYDAS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BYGG SERVICE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Bekkeliveien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1467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925 512 729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BYGG SERVICE ENTREPRENØR AS</a:t>
            </a:r>
          </a:p>
        </p:txBody>
      </p:sp>
    </p:spTree>
  </p:cSld>
  <p:clrMapOvr>
    <a:masterClrMapping xmlns:a="http://schemas.openxmlformats.org/drawingml/2006/main"/>
  </p:clrMapOvr>
</p:sld>
</file>