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fff5c6591e49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e30f94b3d14b00"/>
  </p:sldMasterIdLst>
  <p:sldIdLst>
    <p:sldId xmlns:r="http://schemas.openxmlformats.org/officeDocument/2006/relationships" id="256" r:id="Rd2b2e840b45540df"/>
    <p:sldId xmlns:r="http://schemas.openxmlformats.org/officeDocument/2006/relationships" id="257" r:id="Rd76947df33bb42f6"/>
    <p:sldId xmlns:r="http://schemas.openxmlformats.org/officeDocument/2006/relationships" id="258" r:id="R8908ce5526394e64"/>
    <p:sldId xmlns:r="http://schemas.openxmlformats.org/officeDocument/2006/relationships" id="259" r:id="R111438fe92d940d7"/>
    <p:sldId xmlns:r="http://schemas.openxmlformats.org/officeDocument/2006/relationships" id="260" r:id="Ra694e6a7a70b4627"/>
    <p:sldId xmlns:r="http://schemas.openxmlformats.org/officeDocument/2006/relationships" id="261" r:id="R841d2ba7760e4dc7"/>
    <p:sldId xmlns:r="http://schemas.openxmlformats.org/officeDocument/2006/relationships" id="262" r:id="R902fa28d8a8548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30f94b3d14b00" /><Relationship Type="http://schemas.openxmlformats.org/officeDocument/2006/relationships/slide" Target="/ppt/slides/slide1.xml" Id="Rd2b2e840b45540df" /><Relationship Type="http://schemas.openxmlformats.org/officeDocument/2006/relationships/slide" Target="/ppt/slides/slide2.xml" Id="Rd76947df33bb42f6" /><Relationship Type="http://schemas.openxmlformats.org/officeDocument/2006/relationships/slide" Target="/ppt/slides/slide3.xml" Id="R8908ce5526394e64" /><Relationship Type="http://schemas.openxmlformats.org/officeDocument/2006/relationships/slide" Target="/ppt/slides/slide4.xml" Id="R111438fe92d940d7" /><Relationship Type="http://schemas.openxmlformats.org/officeDocument/2006/relationships/slide" Target="/ppt/slides/slide5.xml" Id="Ra694e6a7a70b4627" /><Relationship Type="http://schemas.openxmlformats.org/officeDocument/2006/relationships/slide" Target="/ppt/slides/slide6.xml" Id="R841d2ba7760e4dc7" /><Relationship Type="http://schemas.openxmlformats.org/officeDocument/2006/relationships/slide" Target="/ppt/slides/slide7.xml" Id="R902fa28d8a8548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71b108ba442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b4a893e6645a2" /><Relationship Type="http://schemas.openxmlformats.org/officeDocument/2006/relationships/theme" Target="/ppt/slideMasters/theme/theme1.xml" Id="R9170c90fc29b43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9b4a893e66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438c674604f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20297576c4e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91ad91d684d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13a3192944f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d241f8a4e46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5bbb0423b4d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d933c569548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H3W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H3W HOLDING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13 406 501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22 751 421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FILIPPA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HERO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JMH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925 512 842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H3W HOLDING AS</a:t>
            </a:r>
          </a:p>
        </p:txBody>
      </p:sp>
    </p:spTree>
  </p:cSld>
  <p:clrMapOvr>
    <a:masterClrMapping xmlns:a="http://schemas.openxmlformats.org/drawingml/2006/main"/>
  </p:clrMapOvr>
</p:sld>
</file>