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34e3ac58d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a02f8d9ee4537"/>
  </p:sldMasterIdLst>
  <p:sldIdLst>
    <p:sldId xmlns:r="http://schemas.openxmlformats.org/officeDocument/2006/relationships" id="256" r:id="Raae91e95e11d4bca"/>
    <p:sldId xmlns:r="http://schemas.openxmlformats.org/officeDocument/2006/relationships" id="257" r:id="Rc7db009769744561"/>
    <p:sldId xmlns:r="http://schemas.openxmlformats.org/officeDocument/2006/relationships" id="258" r:id="R6e3ab41e183341fa"/>
    <p:sldId xmlns:r="http://schemas.openxmlformats.org/officeDocument/2006/relationships" id="259" r:id="R6d4cadb3615f4184"/>
    <p:sldId xmlns:r="http://schemas.openxmlformats.org/officeDocument/2006/relationships" id="260" r:id="R0292baea668e4bdc"/>
    <p:sldId xmlns:r="http://schemas.openxmlformats.org/officeDocument/2006/relationships" id="261" r:id="Ra4c4daf947b34785"/>
    <p:sldId xmlns:r="http://schemas.openxmlformats.org/officeDocument/2006/relationships" id="262" r:id="Rda2c3ee5bf49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a02f8d9ee4537" /><Relationship Type="http://schemas.openxmlformats.org/officeDocument/2006/relationships/slide" Target="/ppt/slides/slide1.xml" Id="Raae91e95e11d4bca" /><Relationship Type="http://schemas.openxmlformats.org/officeDocument/2006/relationships/slide" Target="/ppt/slides/slide2.xml" Id="Rc7db009769744561" /><Relationship Type="http://schemas.openxmlformats.org/officeDocument/2006/relationships/slide" Target="/ppt/slides/slide3.xml" Id="R6e3ab41e183341fa" /><Relationship Type="http://schemas.openxmlformats.org/officeDocument/2006/relationships/slide" Target="/ppt/slides/slide4.xml" Id="R6d4cadb3615f4184" /><Relationship Type="http://schemas.openxmlformats.org/officeDocument/2006/relationships/slide" Target="/ppt/slides/slide5.xml" Id="R0292baea668e4bdc" /><Relationship Type="http://schemas.openxmlformats.org/officeDocument/2006/relationships/slide" Target="/ppt/slides/slide6.xml" Id="Ra4c4daf947b34785" /><Relationship Type="http://schemas.openxmlformats.org/officeDocument/2006/relationships/slide" Target="/ppt/slides/slide7.xml" Id="Rda2c3ee5bf49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b06010d82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86287338a4606" /><Relationship Type="http://schemas.openxmlformats.org/officeDocument/2006/relationships/theme" Target="/ppt/slideMasters/theme/theme1.xml" Id="R5a737bedc875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86287338a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6abc20ff2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3b34a1f46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5a631c626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b8ec48809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c28d3b4b141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da52247ee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5933395c5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EGIL MOLDESTAD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