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c201c406a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b005195604c4f"/>
  </p:sldMasterIdLst>
  <p:sldIdLst>
    <p:sldId xmlns:r="http://schemas.openxmlformats.org/officeDocument/2006/relationships" id="256" r:id="R86a643cfbde34688"/>
    <p:sldId xmlns:r="http://schemas.openxmlformats.org/officeDocument/2006/relationships" id="257" r:id="R4a334eb5b2234b47"/>
    <p:sldId xmlns:r="http://schemas.openxmlformats.org/officeDocument/2006/relationships" id="258" r:id="R6063b483701b4b61"/>
    <p:sldId xmlns:r="http://schemas.openxmlformats.org/officeDocument/2006/relationships" id="259" r:id="R12dbb05c84994ae2"/>
    <p:sldId xmlns:r="http://schemas.openxmlformats.org/officeDocument/2006/relationships" id="260" r:id="Red05502be9f644cf"/>
    <p:sldId xmlns:r="http://schemas.openxmlformats.org/officeDocument/2006/relationships" id="261" r:id="R61378a1ffeef47c2"/>
    <p:sldId xmlns:r="http://schemas.openxmlformats.org/officeDocument/2006/relationships" id="262" r:id="R39a02c13ecd7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b005195604c4f" /><Relationship Type="http://schemas.openxmlformats.org/officeDocument/2006/relationships/slide" Target="/ppt/slides/slide1.xml" Id="R86a643cfbde34688" /><Relationship Type="http://schemas.openxmlformats.org/officeDocument/2006/relationships/slide" Target="/ppt/slides/slide2.xml" Id="R4a334eb5b2234b47" /><Relationship Type="http://schemas.openxmlformats.org/officeDocument/2006/relationships/slide" Target="/ppt/slides/slide3.xml" Id="R6063b483701b4b61" /><Relationship Type="http://schemas.openxmlformats.org/officeDocument/2006/relationships/slide" Target="/ppt/slides/slide4.xml" Id="R12dbb05c84994ae2" /><Relationship Type="http://schemas.openxmlformats.org/officeDocument/2006/relationships/slide" Target="/ppt/slides/slide5.xml" Id="Red05502be9f644cf" /><Relationship Type="http://schemas.openxmlformats.org/officeDocument/2006/relationships/slide" Target="/ppt/slides/slide6.xml" Id="R61378a1ffeef47c2" /><Relationship Type="http://schemas.openxmlformats.org/officeDocument/2006/relationships/slide" Target="/ppt/slides/slide7.xml" Id="R39a02c13ecd7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8c582f3e6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f130d0d594f59" /><Relationship Type="http://schemas.openxmlformats.org/officeDocument/2006/relationships/theme" Target="/ppt/slideMasters/theme/theme1.xml" Id="R31c49d91adce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f130d0d59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a608f9d0c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adf92d83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8cb50e03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f528b32b9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86789a761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a824844d8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fc8c5c217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INCUBATE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INCUBATE AS ble etablert [år] og holder til i Raudeberg.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5 066 602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Traneberglia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6710 Raudeberg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