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dd06f5d27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f26ce409640dc"/>
  </p:sldMasterIdLst>
  <p:sldIdLst>
    <p:sldId xmlns:r="http://schemas.openxmlformats.org/officeDocument/2006/relationships" id="256" r:id="R6c94c72f69a94e83"/>
    <p:sldId xmlns:r="http://schemas.openxmlformats.org/officeDocument/2006/relationships" id="257" r:id="R112a3ce532f24eb9"/>
    <p:sldId xmlns:r="http://schemas.openxmlformats.org/officeDocument/2006/relationships" id="258" r:id="R500a16da951743f8"/>
    <p:sldId xmlns:r="http://schemas.openxmlformats.org/officeDocument/2006/relationships" id="259" r:id="R5e658bcefe2c4d6d"/>
    <p:sldId xmlns:r="http://schemas.openxmlformats.org/officeDocument/2006/relationships" id="260" r:id="Ree0428522159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f26ce409640dc" /><Relationship Type="http://schemas.openxmlformats.org/officeDocument/2006/relationships/slide" Target="/ppt/slides/slide1.xml" Id="R6c94c72f69a94e83" /><Relationship Type="http://schemas.openxmlformats.org/officeDocument/2006/relationships/slide" Target="/ppt/slides/slide2.xml" Id="R112a3ce532f24eb9" /><Relationship Type="http://schemas.openxmlformats.org/officeDocument/2006/relationships/slide" Target="/ppt/slides/slide3.xml" Id="R500a16da951743f8" /><Relationship Type="http://schemas.openxmlformats.org/officeDocument/2006/relationships/slide" Target="/ppt/slides/slide4.xml" Id="R5e658bcefe2c4d6d" /><Relationship Type="http://schemas.openxmlformats.org/officeDocument/2006/relationships/slide" Target="/ppt/slides/slide5.xml" Id="Ree0428522159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d44706cae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c5c02d04b49a2" /><Relationship Type="http://schemas.openxmlformats.org/officeDocument/2006/relationships/theme" Target="/ppt/slideMasters/theme/theme1.xml" Id="Ra4a4afc8ffab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c5c02d04b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ef9b653d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7971db54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48f52518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6a86375ea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4e722e80b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 SNEKKER GABRIELAITIS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 SNEKKER GABRIELAITIS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925 528 269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