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1b8088f5248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91dfb03b34ada"/>
  </p:sldMasterIdLst>
  <p:sldIdLst>
    <p:sldId xmlns:r="http://schemas.openxmlformats.org/officeDocument/2006/relationships" id="256" r:id="Rfbbadf730636427b"/>
    <p:sldId xmlns:r="http://schemas.openxmlformats.org/officeDocument/2006/relationships" id="257" r:id="Rd34a11053ce3425b"/>
    <p:sldId xmlns:r="http://schemas.openxmlformats.org/officeDocument/2006/relationships" id="258" r:id="R475d4a4cf5cf46ee"/>
    <p:sldId xmlns:r="http://schemas.openxmlformats.org/officeDocument/2006/relationships" id="259" r:id="R5f3ef2a67a6441d9"/>
    <p:sldId xmlns:r="http://schemas.openxmlformats.org/officeDocument/2006/relationships" id="260" r:id="Re0333a78610f4db3"/>
    <p:sldId xmlns:r="http://schemas.openxmlformats.org/officeDocument/2006/relationships" id="261" r:id="R00451dfd347e4c10"/>
    <p:sldId xmlns:r="http://schemas.openxmlformats.org/officeDocument/2006/relationships" id="262" r:id="Rd4aa7fc237f844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91dfb03b34ada" /><Relationship Type="http://schemas.openxmlformats.org/officeDocument/2006/relationships/slide" Target="/ppt/slides/slide1.xml" Id="Rfbbadf730636427b" /><Relationship Type="http://schemas.openxmlformats.org/officeDocument/2006/relationships/slide" Target="/ppt/slides/slide2.xml" Id="Rd34a11053ce3425b" /><Relationship Type="http://schemas.openxmlformats.org/officeDocument/2006/relationships/slide" Target="/ppt/slides/slide3.xml" Id="R475d4a4cf5cf46ee" /><Relationship Type="http://schemas.openxmlformats.org/officeDocument/2006/relationships/slide" Target="/ppt/slides/slide4.xml" Id="R5f3ef2a67a6441d9" /><Relationship Type="http://schemas.openxmlformats.org/officeDocument/2006/relationships/slide" Target="/ppt/slides/slide5.xml" Id="Re0333a78610f4db3" /><Relationship Type="http://schemas.openxmlformats.org/officeDocument/2006/relationships/slide" Target="/ppt/slides/slide6.xml" Id="R00451dfd347e4c10" /><Relationship Type="http://schemas.openxmlformats.org/officeDocument/2006/relationships/slide" Target="/ppt/slides/slide7.xml" Id="Rd4aa7fc237f844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7b1290a5b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b70f16b5243fb" /><Relationship Type="http://schemas.openxmlformats.org/officeDocument/2006/relationships/theme" Target="/ppt/slideMasters/theme/theme1.xml" Id="Ra606fa05f57741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b70f16b52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4a35eafb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ad0ec498b49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9200fe581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2d7becdb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ea2e11296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299ff4fb6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e80d64f31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MGC SAGATUN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MGC SAGATUN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1 318 163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BARMAN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CBG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VALLELØKKEN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Låveveien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925 529 494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