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7d00f615e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631a542a54f6d"/>
  </p:sldMasterIdLst>
  <p:sldIdLst>
    <p:sldId xmlns:r="http://schemas.openxmlformats.org/officeDocument/2006/relationships" id="256" r:id="Ra9d399efee2648b6"/>
    <p:sldId xmlns:r="http://schemas.openxmlformats.org/officeDocument/2006/relationships" id="257" r:id="R8a6276f02d954166"/>
    <p:sldId xmlns:r="http://schemas.openxmlformats.org/officeDocument/2006/relationships" id="258" r:id="R26a17ab0953244f8"/>
    <p:sldId xmlns:r="http://schemas.openxmlformats.org/officeDocument/2006/relationships" id="259" r:id="R447e52f035204bc8"/>
    <p:sldId xmlns:r="http://schemas.openxmlformats.org/officeDocument/2006/relationships" id="260" r:id="R428533d190b043fd"/>
    <p:sldId xmlns:r="http://schemas.openxmlformats.org/officeDocument/2006/relationships" id="261" r:id="Raec2c01c78584f56"/>
    <p:sldId xmlns:r="http://schemas.openxmlformats.org/officeDocument/2006/relationships" id="262" r:id="R010623957317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631a542a54f6d" /><Relationship Type="http://schemas.openxmlformats.org/officeDocument/2006/relationships/slide" Target="/ppt/slides/slide1.xml" Id="Ra9d399efee2648b6" /><Relationship Type="http://schemas.openxmlformats.org/officeDocument/2006/relationships/slide" Target="/ppt/slides/slide2.xml" Id="R8a6276f02d954166" /><Relationship Type="http://schemas.openxmlformats.org/officeDocument/2006/relationships/slide" Target="/ppt/slides/slide3.xml" Id="R26a17ab0953244f8" /><Relationship Type="http://schemas.openxmlformats.org/officeDocument/2006/relationships/slide" Target="/ppt/slides/slide4.xml" Id="R447e52f035204bc8" /><Relationship Type="http://schemas.openxmlformats.org/officeDocument/2006/relationships/slide" Target="/ppt/slides/slide5.xml" Id="R428533d190b043fd" /><Relationship Type="http://schemas.openxmlformats.org/officeDocument/2006/relationships/slide" Target="/ppt/slides/slide6.xml" Id="Raec2c01c78584f56" /><Relationship Type="http://schemas.openxmlformats.org/officeDocument/2006/relationships/slide" Target="/ppt/slides/slide7.xml" Id="R010623957317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ee535dedd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caf4edec4ac4" /><Relationship Type="http://schemas.openxmlformats.org/officeDocument/2006/relationships/theme" Target="/ppt/slideMasters/theme/theme1.xml" Id="R076cd559e5fc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9caf4edec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61593d44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50f392bde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04f26551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d5718f7cd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f3d51a3a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3436d57c4a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a7c5f3a23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BUCH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19 219 905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19 231 278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BUCH RAGNHILD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Vindernveien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BUCH INVEST AS</a:t>
            </a:r>
          </a:p>
        </p:txBody>
      </p:sp>
    </p:spTree>
  </p:cSld>
  <p:clrMapOvr>
    <a:masterClrMapping xmlns:a="http://schemas.openxmlformats.org/drawingml/2006/main"/>
  </p:clrMapOvr>
</p:sld>
</file>