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f42399137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d482bb6c849e7"/>
  </p:sldMasterIdLst>
  <p:sldIdLst>
    <p:sldId xmlns:r="http://schemas.openxmlformats.org/officeDocument/2006/relationships" id="256" r:id="Rcf45dab0034d4fd0"/>
    <p:sldId xmlns:r="http://schemas.openxmlformats.org/officeDocument/2006/relationships" id="257" r:id="R0eaaa28fe71149e7"/>
    <p:sldId xmlns:r="http://schemas.openxmlformats.org/officeDocument/2006/relationships" id="258" r:id="R1d00883457ac435b"/>
    <p:sldId xmlns:r="http://schemas.openxmlformats.org/officeDocument/2006/relationships" id="259" r:id="R4496d1bbfdd24d7c"/>
    <p:sldId xmlns:r="http://schemas.openxmlformats.org/officeDocument/2006/relationships" id="260" r:id="Rb66cb93a9f464dfa"/>
    <p:sldId xmlns:r="http://schemas.openxmlformats.org/officeDocument/2006/relationships" id="261" r:id="R0d48a9adae2a4366"/>
    <p:sldId xmlns:r="http://schemas.openxmlformats.org/officeDocument/2006/relationships" id="262" r:id="R2a108c34157f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d482bb6c849e7" /><Relationship Type="http://schemas.openxmlformats.org/officeDocument/2006/relationships/slide" Target="/ppt/slides/slide1.xml" Id="Rcf45dab0034d4fd0" /><Relationship Type="http://schemas.openxmlformats.org/officeDocument/2006/relationships/slide" Target="/ppt/slides/slide2.xml" Id="R0eaaa28fe71149e7" /><Relationship Type="http://schemas.openxmlformats.org/officeDocument/2006/relationships/slide" Target="/ppt/slides/slide3.xml" Id="R1d00883457ac435b" /><Relationship Type="http://schemas.openxmlformats.org/officeDocument/2006/relationships/slide" Target="/ppt/slides/slide4.xml" Id="R4496d1bbfdd24d7c" /><Relationship Type="http://schemas.openxmlformats.org/officeDocument/2006/relationships/slide" Target="/ppt/slides/slide5.xml" Id="Rb66cb93a9f464dfa" /><Relationship Type="http://schemas.openxmlformats.org/officeDocument/2006/relationships/slide" Target="/ppt/slides/slide6.xml" Id="R0d48a9adae2a4366" /><Relationship Type="http://schemas.openxmlformats.org/officeDocument/2006/relationships/slide" Target="/ppt/slides/slide7.xml" Id="R2a108c34157f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42857f203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8dfbe11ab425f" /><Relationship Type="http://schemas.openxmlformats.org/officeDocument/2006/relationships/theme" Target="/ppt/slideMasters/theme/theme1.xml" Id="Rb2345bc04e7c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8dfbe11ab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783fe972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10dcc3c79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5a12586f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9fb6b6fbe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6b94a691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02059f23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ff1a5b8e8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MM-HOLDING AS ble etablert [år] og holder til i Rosendal.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MATS ÅSHEIM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Skålafjæro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5470 Rosendal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925 536 547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MM-HOLDING AS</a:t>
            </a:r>
          </a:p>
        </p:txBody>
      </p:sp>
    </p:spTree>
  </p:cSld>
  <p:clrMapOvr>
    <a:masterClrMapping xmlns:a="http://schemas.openxmlformats.org/drawingml/2006/main"/>
  </p:clrMapOvr>
</p:sld>
</file>