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0d5ac1272f40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c47196be464f35"/>
  </p:sldMasterIdLst>
  <p:sldIdLst>
    <p:sldId xmlns:r="http://schemas.openxmlformats.org/officeDocument/2006/relationships" id="256" r:id="Rbcbdc0e63f434b00"/>
    <p:sldId xmlns:r="http://schemas.openxmlformats.org/officeDocument/2006/relationships" id="257" r:id="R86e9778e475b498b"/>
    <p:sldId xmlns:r="http://schemas.openxmlformats.org/officeDocument/2006/relationships" id="258" r:id="R1c70233a10a44f1c"/>
    <p:sldId xmlns:r="http://schemas.openxmlformats.org/officeDocument/2006/relationships" id="259" r:id="Re22d491e9c6d48e2"/>
    <p:sldId xmlns:r="http://schemas.openxmlformats.org/officeDocument/2006/relationships" id="260" r:id="Rae4f44e41f394d55"/>
    <p:sldId xmlns:r="http://schemas.openxmlformats.org/officeDocument/2006/relationships" id="261" r:id="R289cfaa411d7409f"/>
    <p:sldId xmlns:r="http://schemas.openxmlformats.org/officeDocument/2006/relationships" id="262" r:id="R0e81349a2e1143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c47196be464f35" /><Relationship Type="http://schemas.openxmlformats.org/officeDocument/2006/relationships/slide" Target="/ppt/slides/slide1.xml" Id="Rbcbdc0e63f434b00" /><Relationship Type="http://schemas.openxmlformats.org/officeDocument/2006/relationships/slide" Target="/ppt/slides/slide2.xml" Id="R86e9778e475b498b" /><Relationship Type="http://schemas.openxmlformats.org/officeDocument/2006/relationships/slide" Target="/ppt/slides/slide3.xml" Id="R1c70233a10a44f1c" /><Relationship Type="http://schemas.openxmlformats.org/officeDocument/2006/relationships/slide" Target="/ppt/slides/slide4.xml" Id="Re22d491e9c6d48e2" /><Relationship Type="http://schemas.openxmlformats.org/officeDocument/2006/relationships/slide" Target="/ppt/slides/slide5.xml" Id="Rae4f44e41f394d55" /><Relationship Type="http://schemas.openxmlformats.org/officeDocument/2006/relationships/slide" Target="/ppt/slides/slide6.xml" Id="R289cfaa411d7409f" /><Relationship Type="http://schemas.openxmlformats.org/officeDocument/2006/relationships/slide" Target="/ppt/slides/slide7.xml" Id="R0e81349a2e1143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199726300344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89f489bf04c88" /><Relationship Type="http://schemas.openxmlformats.org/officeDocument/2006/relationships/theme" Target="/ppt/slideMasters/theme/theme1.xml" Id="R80efcdf7be5342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289f489bf04c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85a7a7e2641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6bbfddc1747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8d862d85e47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d43a5836b40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f976ae30943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0787656634e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28bae41084d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TRONDENES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TRONDENES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TRONDENES MASKIN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TRONDENES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TRONDENES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TRONDENES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3 610 683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−592 897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−655 199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218 507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2 468 080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TRONDENES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STRAUMSNES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TRONDENES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Klubbveien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9406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925 540 358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TRONDENES MASKIN AS</a:t>
            </a:r>
          </a:p>
        </p:txBody>
      </p:sp>
    </p:spTree>
  </p:cSld>
  <p:clrMapOvr>
    <a:masterClrMapping xmlns:a="http://schemas.openxmlformats.org/drawingml/2006/main"/>
  </p:clrMapOvr>
</p:sld>
</file>