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724ae650d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62b6970854f6a"/>
  </p:sldMasterIdLst>
  <p:sldIdLst>
    <p:sldId xmlns:r="http://schemas.openxmlformats.org/officeDocument/2006/relationships" id="256" r:id="R6a4a001e9eca4a29"/>
    <p:sldId xmlns:r="http://schemas.openxmlformats.org/officeDocument/2006/relationships" id="257" r:id="R72394e106829466f"/>
    <p:sldId xmlns:r="http://schemas.openxmlformats.org/officeDocument/2006/relationships" id="258" r:id="R4ab0bfcf3aba4c55"/>
    <p:sldId xmlns:r="http://schemas.openxmlformats.org/officeDocument/2006/relationships" id="259" r:id="Rbd45778248ee40d4"/>
    <p:sldId xmlns:r="http://schemas.openxmlformats.org/officeDocument/2006/relationships" id="260" r:id="R1b7a4aeabd0a4b32"/>
    <p:sldId xmlns:r="http://schemas.openxmlformats.org/officeDocument/2006/relationships" id="261" r:id="R3c9e0e24933046a7"/>
    <p:sldId xmlns:r="http://schemas.openxmlformats.org/officeDocument/2006/relationships" id="262" r:id="Rb3a7282c9026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62b6970854f6a" /><Relationship Type="http://schemas.openxmlformats.org/officeDocument/2006/relationships/slide" Target="/ppt/slides/slide1.xml" Id="R6a4a001e9eca4a29" /><Relationship Type="http://schemas.openxmlformats.org/officeDocument/2006/relationships/slide" Target="/ppt/slides/slide2.xml" Id="R72394e106829466f" /><Relationship Type="http://schemas.openxmlformats.org/officeDocument/2006/relationships/slide" Target="/ppt/slides/slide3.xml" Id="R4ab0bfcf3aba4c55" /><Relationship Type="http://schemas.openxmlformats.org/officeDocument/2006/relationships/slide" Target="/ppt/slides/slide4.xml" Id="Rbd45778248ee40d4" /><Relationship Type="http://schemas.openxmlformats.org/officeDocument/2006/relationships/slide" Target="/ppt/slides/slide5.xml" Id="R1b7a4aeabd0a4b32" /><Relationship Type="http://schemas.openxmlformats.org/officeDocument/2006/relationships/slide" Target="/ppt/slides/slide6.xml" Id="R3c9e0e24933046a7" /><Relationship Type="http://schemas.openxmlformats.org/officeDocument/2006/relationships/slide" Target="/ppt/slides/slide7.xml" Id="Rb3a7282c9026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9bcc6a16f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0ec5d8934002" /><Relationship Type="http://schemas.openxmlformats.org/officeDocument/2006/relationships/theme" Target="/ppt/slideMasters/theme/theme1.xml" Id="R818445ab79b6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50ec5d893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2943649a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a494dada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c11234fd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4ef44f3a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806f8034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054e16b4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1ccdf5ef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