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f54900697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3459e1e8448d2"/>
  </p:sldMasterIdLst>
  <p:sldIdLst>
    <p:sldId xmlns:r="http://schemas.openxmlformats.org/officeDocument/2006/relationships" id="256" r:id="Rd2359fc86bb54a6d"/>
    <p:sldId xmlns:r="http://schemas.openxmlformats.org/officeDocument/2006/relationships" id="257" r:id="R51e7d5720f0d4f0b"/>
    <p:sldId xmlns:r="http://schemas.openxmlformats.org/officeDocument/2006/relationships" id="258" r:id="Rf93e0a18866a4263"/>
    <p:sldId xmlns:r="http://schemas.openxmlformats.org/officeDocument/2006/relationships" id="259" r:id="R4bb5b48b74c74bdf"/>
    <p:sldId xmlns:r="http://schemas.openxmlformats.org/officeDocument/2006/relationships" id="260" r:id="R362b1559e86f4978"/>
    <p:sldId xmlns:r="http://schemas.openxmlformats.org/officeDocument/2006/relationships" id="261" r:id="R3ee822c2eb574230"/>
    <p:sldId xmlns:r="http://schemas.openxmlformats.org/officeDocument/2006/relationships" id="262" r:id="R78a288dbd15a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3459e1e8448d2" /><Relationship Type="http://schemas.openxmlformats.org/officeDocument/2006/relationships/slide" Target="/ppt/slides/slide1.xml" Id="Rd2359fc86bb54a6d" /><Relationship Type="http://schemas.openxmlformats.org/officeDocument/2006/relationships/slide" Target="/ppt/slides/slide2.xml" Id="R51e7d5720f0d4f0b" /><Relationship Type="http://schemas.openxmlformats.org/officeDocument/2006/relationships/slide" Target="/ppt/slides/slide3.xml" Id="Rf93e0a18866a4263" /><Relationship Type="http://schemas.openxmlformats.org/officeDocument/2006/relationships/slide" Target="/ppt/slides/slide4.xml" Id="R4bb5b48b74c74bdf" /><Relationship Type="http://schemas.openxmlformats.org/officeDocument/2006/relationships/slide" Target="/ppt/slides/slide5.xml" Id="R362b1559e86f4978" /><Relationship Type="http://schemas.openxmlformats.org/officeDocument/2006/relationships/slide" Target="/ppt/slides/slide6.xml" Id="R3ee822c2eb574230" /><Relationship Type="http://schemas.openxmlformats.org/officeDocument/2006/relationships/slide" Target="/ppt/slides/slide7.xml" Id="R78a288dbd15a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c5790821a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3141b92c4bd0" /><Relationship Type="http://schemas.openxmlformats.org/officeDocument/2006/relationships/theme" Target="/ppt/slideMasters/theme/theme1.xml" Id="R06d4c1e40723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33141b92c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5ed26193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3f179a9a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a6d8b27c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b2248dc4a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c2ab49bbb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6dc7f1b7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641fd3c5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EMR &amp;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admin@synega.com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