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e640da093d4b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a1e5d6af25461a"/>
  </p:sldMasterIdLst>
  <p:sldIdLst>
    <p:sldId xmlns:r="http://schemas.openxmlformats.org/officeDocument/2006/relationships" id="256" r:id="R32fa8699f7b4424f"/>
    <p:sldId xmlns:r="http://schemas.openxmlformats.org/officeDocument/2006/relationships" id="257" r:id="R28e963eb18c94532"/>
    <p:sldId xmlns:r="http://schemas.openxmlformats.org/officeDocument/2006/relationships" id="258" r:id="R19fc6f09fa8f477d"/>
    <p:sldId xmlns:r="http://schemas.openxmlformats.org/officeDocument/2006/relationships" id="259" r:id="Rd16cd8438c994a3d"/>
    <p:sldId xmlns:r="http://schemas.openxmlformats.org/officeDocument/2006/relationships" id="260" r:id="R50aec6ea81324a02"/>
    <p:sldId xmlns:r="http://schemas.openxmlformats.org/officeDocument/2006/relationships" id="261" r:id="R465bec219a974d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1e5d6af25461a" /><Relationship Type="http://schemas.openxmlformats.org/officeDocument/2006/relationships/slide" Target="/ppt/slides/slide1.xml" Id="R32fa8699f7b4424f" /><Relationship Type="http://schemas.openxmlformats.org/officeDocument/2006/relationships/slide" Target="/ppt/slides/slide2.xml" Id="R28e963eb18c94532" /><Relationship Type="http://schemas.openxmlformats.org/officeDocument/2006/relationships/slide" Target="/ppt/slides/slide3.xml" Id="R19fc6f09fa8f477d" /><Relationship Type="http://schemas.openxmlformats.org/officeDocument/2006/relationships/slide" Target="/ppt/slides/slide4.xml" Id="Rd16cd8438c994a3d" /><Relationship Type="http://schemas.openxmlformats.org/officeDocument/2006/relationships/slide" Target="/ppt/slides/slide5.xml" Id="R50aec6ea81324a02" /><Relationship Type="http://schemas.openxmlformats.org/officeDocument/2006/relationships/slide" Target="/ppt/slides/slide6.xml" Id="R465bec219a974d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8cf9eba7d45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4bb726bdf4a73" /><Relationship Type="http://schemas.openxmlformats.org/officeDocument/2006/relationships/theme" Target="/ppt/slideMasters/theme/theme1.xml" Id="R233f0bc9ef6c4a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d4bb726bdf4a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84157f01e48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06fa517c74f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6c198be374a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49618abbd4a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929fb84e941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4c0c758ff47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APOTEK SOKNDAL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 SOKNDAL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 SOKNDAL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 SOKNDAL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 SOKNDAL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 SOKNDAL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17 606 775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−1 080 893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−1 149 122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−883 957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4 745 356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 SOKNDAL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925 552 216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 SOKNDAL AS</a:t>
            </a:r>
          </a:p>
        </p:txBody>
      </p:sp>
    </p:spTree>
  </p:cSld>
  <p:clrMapOvr>
    <a:masterClrMapping xmlns:a="http://schemas.openxmlformats.org/drawingml/2006/main"/>
  </p:clrMapOvr>
</p:sld>
</file>