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5fd817b54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191b6e930443c"/>
  </p:sldMasterIdLst>
  <p:sldIdLst>
    <p:sldId xmlns:r="http://schemas.openxmlformats.org/officeDocument/2006/relationships" id="256" r:id="R19f8f8ee372740d6"/>
    <p:sldId xmlns:r="http://schemas.openxmlformats.org/officeDocument/2006/relationships" id="257" r:id="R71869db622614df5"/>
    <p:sldId xmlns:r="http://schemas.openxmlformats.org/officeDocument/2006/relationships" id="258" r:id="R2d2ed64752d647b5"/>
    <p:sldId xmlns:r="http://schemas.openxmlformats.org/officeDocument/2006/relationships" id="259" r:id="R2c2f129c688b40b2"/>
    <p:sldId xmlns:r="http://schemas.openxmlformats.org/officeDocument/2006/relationships" id="260" r:id="R2857b7cbf0fc4a05"/>
    <p:sldId xmlns:r="http://schemas.openxmlformats.org/officeDocument/2006/relationships" id="261" r:id="Rc5a230bf46dc4b6c"/>
    <p:sldId xmlns:r="http://schemas.openxmlformats.org/officeDocument/2006/relationships" id="262" r:id="R72f0314c0d87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191b6e930443c" /><Relationship Type="http://schemas.openxmlformats.org/officeDocument/2006/relationships/slide" Target="/ppt/slides/slide1.xml" Id="R19f8f8ee372740d6" /><Relationship Type="http://schemas.openxmlformats.org/officeDocument/2006/relationships/slide" Target="/ppt/slides/slide2.xml" Id="R71869db622614df5" /><Relationship Type="http://schemas.openxmlformats.org/officeDocument/2006/relationships/slide" Target="/ppt/slides/slide3.xml" Id="R2d2ed64752d647b5" /><Relationship Type="http://schemas.openxmlformats.org/officeDocument/2006/relationships/slide" Target="/ppt/slides/slide4.xml" Id="R2c2f129c688b40b2" /><Relationship Type="http://schemas.openxmlformats.org/officeDocument/2006/relationships/slide" Target="/ppt/slides/slide5.xml" Id="R2857b7cbf0fc4a05" /><Relationship Type="http://schemas.openxmlformats.org/officeDocument/2006/relationships/slide" Target="/ppt/slides/slide6.xml" Id="Rc5a230bf46dc4b6c" /><Relationship Type="http://schemas.openxmlformats.org/officeDocument/2006/relationships/slide" Target="/ppt/slides/slide7.xml" Id="R72f0314c0d87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dc8dded00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c26b50814b5c" /><Relationship Type="http://schemas.openxmlformats.org/officeDocument/2006/relationships/theme" Target="/ppt/slideMasters/theme/theme1.xml" Id="Rb08a4c9726ae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1c26b5081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0229ba7a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6933940f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170c62932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a5a87076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7b8a6614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2fc599100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e478345d1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CARUN HOLDING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52 947 997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Johannessen, Skjelinveien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1655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925 557 951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CARUN HOLDING AS</a:t>
            </a:r>
          </a:p>
        </p:txBody>
      </p:sp>
    </p:spTree>
  </p:cSld>
  <p:clrMapOvr>
    <a:masterClrMapping xmlns:a="http://schemas.openxmlformats.org/drawingml/2006/main"/>
  </p:clrMapOvr>
</p:sld>
</file>