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9d2dd8028a4f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c620f674f34094"/>
  </p:sldMasterIdLst>
  <p:sldIdLst>
    <p:sldId xmlns:r="http://schemas.openxmlformats.org/officeDocument/2006/relationships" id="256" r:id="R8b480b8534374e87"/>
    <p:sldId xmlns:r="http://schemas.openxmlformats.org/officeDocument/2006/relationships" id="257" r:id="Rf1821b0b15dc4699"/>
    <p:sldId xmlns:r="http://schemas.openxmlformats.org/officeDocument/2006/relationships" id="258" r:id="R696cffbbe67c46ee"/>
    <p:sldId xmlns:r="http://schemas.openxmlformats.org/officeDocument/2006/relationships" id="259" r:id="Rbaa922075bce4262"/>
    <p:sldId xmlns:r="http://schemas.openxmlformats.org/officeDocument/2006/relationships" id="260" r:id="Raee6dca400da4fba"/>
    <p:sldId xmlns:r="http://schemas.openxmlformats.org/officeDocument/2006/relationships" id="261" r:id="R9832693527dd46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c620f674f34094" /><Relationship Type="http://schemas.openxmlformats.org/officeDocument/2006/relationships/slide" Target="/ppt/slides/slide1.xml" Id="R8b480b8534374e87" /><Relationship Type="http://schemas.openxmlformats.org/officeDocument/2006/relationships/slide" Target="/ppt/slides/slide2.xml" Id="Rf1821b0b15dc4699" /><Relationship Type="http://schemas.openxmlformats.org/officeDocument/2006/relationships/slide" Target="/ppt/slides/slide3.xml" Id="R696cffbbe67c46ee" /><Relationship Type="http://schemas.openxmlformats.org/officeDocument/2006/relationships/slide" Target="/ppt/slides/slide4.xml" Id="Rbaa922075bce4262" /><Relationship Type="http://schemas.openxmlformats.org/officeDocument/2006/relationships/slide" Target="/ppt/slides/slide5.xml" Id="Raee6dca400da4fba" /><Relationship Type="http://schemas.openxmlformats.org/officeDocument/2006/relationships/slide" Target="/ppt/slides/slide6.xml" Id="R9832693527dd46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93252280eb4d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eb274273e4d8e" /><Relationship Type="http://schemas.openxmlformats.org/officeDocument/2006/relationships/theme" Target="/ppt/slideMasters/theme/theme1.xml" Id="R6b84247adbff42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deb274273e4d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586c72aa343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98e49299c49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dbb24d1e34d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1ae66b47d4c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1ae23ed7d49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b95ffdcb94d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SMEK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Suttestadvegen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2613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925 559 040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SMEK HOLDING AS</a:t>
            </a:r>
          </a:p>
        </p:txBody>
      </p:sp>
    </p:spTree>
  </p:cSld>
  <p:clrMapOvr>
    <a:masterClrMapping xmlns:a="http://schemas.openxmlformats.org/drawingml/2006/main"/>
  </p:clrMapOvr>
</p:sld>
</file>