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732699ed1f40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84b3d60f294c0b"/>
  </p:sldMasterIdLst>
  <p:sldIdLst>
    <p:sldId xmlns:r="http://schemas.openxmlformats.org/officeDocument/2006/relationships" id="256" r:id="Rf5a51d94c7e14860"/>
    <p:sldId xmlns:r="http://schemas.openxmlformats.org/officeDocument/2006/relationships" id="257" r:id="Rcf491f41965e485e"/>
    <p:sldId xmlns:r="http://schemas.openxmlformats.org/officeDocument/2006/relationships" id="258" r:id="Re162c5fe62e1431d"/>
    <p:sldId xmlns:r="http://schemas.openxmlformats.org/officeDocument/2006/relationships" id="259" r:id="Re690b0d8976d4636"/>
    <p:sldId xmlns:r="http://schemas.openxmlformats.org/officeDocument/2006/relationships" id="260" r:id="Rfca1cea210d14396"/>
    <p:sldId xmlns:r="http://schemas.openxmlformats.org/officeDocument/2006/relationships" id="261" r:id="Rc73e680d54814856"/>
    <p:sldId xmlns:r="http://schemas.openxmlformats.org/officeDocument/2006/relationships" id="262" r:id="R92c7ce70bef44f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84b3d60f294c0b" /><Relationship Type="http://schemas.openxmlformats.org/officeDocument/2006/relationships/slide" Target="/ppt/slides/slide1.xml" Id="Rf5a51d94c7e14860" /><Relationship Type="http://schemas.openxmlformats.org/officeDocument/2006/relationships/slide" Target="/ppt/slides/slide2.xml" Id="Rcf491f41965e485e" /><Relationship Type="http://schemas.openxmlformats.org/officeDocument/2006/relationships/slide" Target="/ppt/slides/slide3.xml" Id="Re162c5fe62e1431d" /><Relationship Type="http://schemas.openxmlformats.org/officeDocument/2006/relationships/slide" Target="/ppt/slides/slide4.xml" Id="Re690b0d8976d4636" /><Relationship Type="http://schemas.openxmlformats.org/officeDocument/2006/relationships/slide" Target="/ppt/slides/slide5.xml" Id="Rfca1cea210d14396" /><Relationship Type="http://schemas.openxmlformats.org/officeDocument/2006/relationships/slide" Target="/ppt/slides/slide6.xml" Id="Rc73e680d54814856" /><Relationship Type="http://schemas.openxmlformats.org/officeDocument/2006/relationships/slide" Target="/ppt/slides/slide7.xml" Id="R92c7ce70bef44f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67dd9baeb54a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97d70a7f74dc6" /><Relationship Type="http://schemas.openxmlformats.org/officeDocument/2006/relationships/theme" Target="/ppt/slideMasters/theme/theme1.xml" Id="Rbc2701048f7c48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797d70a7f74d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b8f4581f340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25aaafedc4a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55a2b31d84f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41063863b48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6862959b444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92796a26a4e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f1caa9d2243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SMEK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SMEK HOLDING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−178 331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1 131 901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4 601 374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LAUVÅLIEN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Suttestadvegen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2613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925 559 040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SMEK HOLDING AS</a:t>
            </a:r>
          </a:p>
        </p:txBody>
      </p:sp>
    </p:spTree>
  </p:cSld>
  <p:clrMapOvr>
    <a:masterClrMapping xmlns:a="http://schemas.openxmlformats.org/drawingml/2006/main"/>
  </p:clrMapOvr>
</p:sld>
</file>