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18a3f4f7b642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ff6260e7ca4a58"/>
  </p:sldMasterIdLst>
  <p:sldIdLst>
    <p:sldId xmlns:r="http://schemas.openxmlformats.org/officeDocument/2006/relationships" id="256" r:id="Rc1461c2ce5eb45f6"/>
    <p:sldId xmlns:r="http://schemas.openxmlformats.org/officeDocument/2006/relationships" id="257" r:id="Rdebcc99654d84614"/>
    <p:sldId xmlns:r="http://schemas.openxmlformats.org/officeDocument/2006/relationships" id="258" r:id="Rba6ca1e8dada4c62"/>
    <p:sldId xmlns:r="http://schemas.openxmlformats.org/officeDocument/2006/relationships" id="259" r:id="R5255d40949b546a6"/>
    <p:sldId xmlns:r="http://schemas.openxmlformats.org/officeDocument/2006/relationships" id="260" r:id="Re9e73e776f1d472a"/>
    <p:sldId xmlns:r="http://schemas.openxmlformats.org/officeDocument/2006/relationships" id="261" r:id="R2f3da5fa53294190"/>
    <p:sldId xmlns:r="http://schemas.openxmlformats.org/officeDocument/2006/relationships" id="262" r:id="R17a631ec4c3c47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ff6260e7ca4a58" /><Relationship Type="http://schemas.openxmlformats.org/officeDocument/2006/relationships/slide" Target="/ppt/slides/slide1.xml" Id="Rc1461c2ce5eb45f6" /><Relationship Type="http://schemas.openxmlformats.org/officeDocument/2006/relationships/slide" Target="/ppt/slides/slide2.xml" Id="Rdebcc99654d84614" /><Relationship Type="http://schemas.openxmlformats.org/officeDocument/2006/relationships/slide" Target="/ppt/slides/slide3.xml" Id="Rba6ca1e8dada4c62" /><Relationship Type="http://schemas.openxmlformats.org/officeDocument/2006/relationships/slide" Target="/ppt/slides/slide4.xml" Id="R5255d40949b546a6" /><Relationship Type="http://schemas.openxmlformats.org/officeDocument/2006/relationships/slide" Target="/ppt/slides/slide5.xml" Id="Re9e73e776f1d472a" /><Relationship Type="http://schemas.openxmlformats.org/officeDocument/2006/relationships/slide" Target="/ppt/slides/slide6.xml" Id="R2f3da5fa53294190" /><Relationship Type="http://schemas.openxmlformats.org/officeDocument/2006/relationships/slide" Target="/ppt/slides/slide7.xml" Id="R17a631ec4c3c47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586a05a47f4c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9336b4e4e471d" /><Relationship Type="http://schemas.openxmlformats.org/officeDocument/2006/relationships/theme" Target="/ppt/slideMasters/theme/theme1.xml" Id="Rc3fa0864121443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49336b4e4e47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bcde855734a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90e8431cc49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d37c70cb04b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d7e5965f047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0a6a2aa2948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472d6f66047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ea31863084f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HANSENS LEIEKART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HANSENS LEIEKART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HANSENS LEIEKART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HANSENS LEIEKART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HANSENS LEIEKART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HANSENS LEIEKART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444 611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−128 013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−128 543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−138 604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1 565 527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HANSENS LEIEKART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HANS1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HANSENS LEIEKART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Eggemoveien 297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3514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925 565 768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HANSENS LEIEKART AS</a:t>
            </a:r>
          </a:p>
        </p:txBody>
      </p:sp>
    </p:spTree>
  </p:cSld>
  <p:clrMapOvr>
    <a:masterClrMapping xmlns:a="http://schemas.openxmlformats.org/drawingml/2006/main"/>
  </p:clrMapOvr>
</p:sld>
</file>