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bc9b1fd364c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9e3d45545494d"/>
  </p:sldMasterIdLst>
  <p:sldIdLst>
    <p:sldId xmlns:r="http://schemas.openxmlformats.org/officeDocument/2006/relationships" id="256" r:id="R93b31817a6694395"/>
    <p:sldId xmlns:r="http://schemas.openxmlformats.org/officeDocument/2006/relationships" id="257" r:id="R52e4f49cd18d42e1"/>
    <p:sldId xmlns:r="http://schemas.openxmlformats.org/officeDocument/2006/relationships" id="258" r:id="R7847db07437c47d4"/>
    <p:sldId xmlns:r="http://schemas.openxmlformats.org/officeDocument/2006/relationships" id="259" r:id="R22cdb1de2ede43b8"/>
    <p:sldId xmlns:r="http://schemas.openxmlformats.org/officeDocument/2006/relationships" id="260" r:id="Rda27a95692e04bdf"/>
    <p:sldId xmlns:r="http://schemas.openxmlformats.org/officeDocument/2006/relationships" id="261" r:id="Ra45e4e6725ff42b7"/>
    <p:sldId xmlns:r="http://schemas.openxmlformats.org/officeDocument/2006/relationships" id="262" r:id="R547574f0873b49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9e3d45545494d" /><Relationship Type="http://schemas.openxmlformats.org/officeDocument/2006/relationships/slide" Target="/ppt/slides/slide1.xml" Id="R93b31817a6694395" /><Relationship Type="http://schemas.openxmlformats.org/officeDocument/2006/relationships/slide" Target="/ppt/slides/slide2.xml" Id="R52e4f49cd18d42e1" /><Relationship Type="http://schemas.openxmlformats.org/officeDocument/2006/relationships/slide" Target="/ppt/slides/slide3.xml" Id="R7847db07437c47d4" /><Relationship Type="http://schemas.openxmlformats.org/officeDocument/2006/relationships/slide" Target="/ppt/slides/slide4.xml" Id="R22cdb1de2ede43b8" /><Relationship Type="http://schemas.openxmlformats.org/officeDocument/2006/relationships/slide" Target="/ppt/slides/slide5.xml" Id="Rda27a95692e04bdf" /><Relationship Type="http://schemas.openxmlformats.org/officeDocument/2006/relationships/slide" Target="/ppt/slides/slide6.xml" Id="Ra45e4e6725ff42b7" /><Relationship Type="http://schemas.openxmlformats.org/officeDocument/2006/relationships/slide" Target="/ppt/slides/slide7.xml" Id="R547574f0873b49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f9072f76246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26083257648bc" /><Relationship Type="http://schemas.openxmlformats.org/officeDocument/2006/relationships/theme" Target="/ppt/slideMasters/theme/theme1.xml" Id="Rc161bcb5e8934e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f26083257648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8c40ac36a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3e6f9535a47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61691f9fed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77bbfaa73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2cc06db1441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6c0992fc64b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9ccd99ce0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AUSTEVIK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INVEST AS ble etablert [år] og holder til i Håvik.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3 006 165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3 319 245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AUSTEVIK BJØRN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Andre Austevik, Liarvegen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4265 Håvik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925 565 830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AUSTEVIK INVEST AS</a:t>
            </a:r>
          </a:p>
        </p:txBody>
      </p:sp>
    </p:spTree>
  </p:cSld>
  <p:clrMapOvr>
    <a:masterClrMapping xmlns:a="http://schemas.openxmlformats.org/drawingml/2006/main"/>
  </p:clrMapOvr>
</p:sld>
</file>